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9" r:id="rId2"/>
    <p:sldId id="263" r:id="rId3"/>
    <p:sldId id="258" r:id="rId4"/>
    <p:sldId id="264" r:id="rId5"/>
    <p:sldId id="267" r:id="rId6"/>
    <p:sldId id="268" r:id="rId7"/>
    <p:sldId id="272" r:id="rId8"/>
    <p:sldId id="260" r:id="rId9"/>
    <p:sldId id="276" r:id="rId10"/>
    <p:sldId id="277" r:id="rId11"/>
    <p:sldId id="278" r:id="rId12"/>
    <p:sldId id="279" r:id="rId13"/>
    <p:sldId id="280" r:id="rId14"/>
    <p:sldId id="281" r:id="rId15"/>
    <p:sldId id="282" r:id="rId16"/>
    <p:sldId id="283" r:id="rId17"/>
    <p:sldId id="284" r:id="rId18"/>
    <p:sldId id="285" r:id="rId19"/>
    <p:sldId id="286" r:id="rId20"/>
    <p:sldId id="287" r:id="rId21"/>
  </p:sldIdLst>
  <p:sldSz cx="9144000" cy="6858000" type="screen4x3"/>
  <p:notesSz cx="6794500" cy="9931400"/>
  <p:defaultTextStyle>
    <a:defPPr>
      <a:defRPr lang="sv-S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056" autoAdjust="0"/>
  </p:normalViewPr>
  <p:slideViewPr>
    <p:cSldViewPr>
      <p:cViewPr varScale="1">
        <p:scale>
          <a:sx n="63" d="100"/>
          <a:sy n="63" d="100"/>
        </p:scale>
        <p:origin x="1404" y="48"/>
      </p:cViewPr>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72" tIns="47786" rIns="95572" bIns="47786" numCol="1" anchor="t" anchorCtr="0" compatLnSpc="1">
            <a:prstTxWarp prst="textNoShape">
              <a:avLst/>
            </a:prstTxWarp>
          </a:bodyPr>
          <a:lstStyle>
            <a:lvl1pPr defTabSz="955675" eaLnBrk="1" hangingPunct="1">
              <a:defRPr sz="1300" smtClean="0"/>
            </a:lvl1pPr>
          </a:lstStyle>
          <a:p>
            <a:pPr>
              <a:defRPr/>
            </a:pPr>
            <a:endParaRPr lang="sv-SE" altLang="sv-SE" dirty="0"/>
          </a:p>
        </p:txBody>
      </p:sp>
      <p:sp>
        <p:nvSpPr>
          <p:cNvPr id="4099" name="Rectangle 3"/>
          <p:cNvSpPr>
            <a:spLocks noGrp="1" noChangeArrowheads="1"/>
          </p:cNvSpPr>
          <p:nvPr>
            <p:ph type="dt" sz="quarter" idx="1"/>
          </p:nvPr>
        </p:nvSpPr>
        <p:spPr bwMode="auto">
          <a:xfrm>
            <a:off x="3849688" y="0"/>
            <a:ext cx="2944812"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72" tIns="47786" rIns="95572" bIns="47786" numCol="1" anchor="t" anchorCtr="0" compatLnSpc="1">
            <a:prstTxWarp prst="textNoShape">
              <a:avLst/>
            </a:prstTxWarp>
          </a:bodyPr>
          <a:lstStyle>
            <a:lvl1pPr algn="r" defTabSz="955675" eaLnBrk="1" hangingPunct="1">
              <a:defRPr sz="1300" smtClean="0"/>
            </a:lvl1pPr>
          </a:lstStyle>
          <a:p>
            <a:pPr>
              <a:defRPr/>
            </a:pPr>
            <a:endParaRPr lang="sv-SE" altLang="sv-SE" dirty="0"/>
          </a:p>
        </p:txBody>
      </p:sp>
      <p:sp>
        <p:nvSpPr>
          <p:cNvPr id="4100" name="Rectangle 4"/>
          <p:cNvSpPr>
            <a:spLocks noGrp="1" noChangeArrowheads="1"/>
          </p:cNvSpPr>
          <p:nvPr>
            <p:ph type="ftr" sz="quarter" idx="2"/>
          </p:nvPr>
        </p:nvSpPr>
        <p:spPr bwMode="auto">
          <a:xfrm>
            <a:off x="0" y="943610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72" tIns="47786" rIns="95572" bIns="47786" numCol="1" anchor="b" anchorCtr="0" compatLnSpc="1">
            <a:prstTxWarp prst="textNoShape">
              <a:avLst/>
            </a:prstTxWarp>
          </a:bodyPr>
          <a:lstStyle>
            <a:lvl1pPr defTabSz="955675" eaLnBrk="1" hangingPunct="1">
              <a:defRPr sz="1300" smtClean="0"/>
            </a:lvl1pPr>
          </a:lstStyle>
          <a:p>
            <a:pPr>
              <a:defRPr/>
            </a:pPr>
            <a:endParaRPr lang="sv-SE" altLang="sv-SE" dirty="0"/>
          </a:p>
        </p:txBody>
      </p:sp>
      <p:sp>
        <p:nvSpPr>
          <p:cNvPr id="4101" name="Rectangle 5"/>
          <p:cNvSpPr>
            <a:spLocks noGrp="1" noChangeArrowheads="1"/>
          </p:cNvSpPr>
          <p:nvPr>
            <p:ph type="sldNum" sz="quarter" idx="3"/>
          </p:nvPr>
        </p:nvSpPr>
        <p:spPr bwMode="auto">
          <a:xfrm>
            <a:off x="3849688" y="9436100"/>
            <a:ext cx="2944812"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72" tIns="47786" rIns="95572" bIns="47786" numCol="1" anchor="b" anchorCtr="0" compatLnSpc="1">
            <a:prstTxWarp prst="textNoShape">
              <a:avLst/>
            </a:prstTxWarp>
          </a:bodyPr>
          <a:lstStyle>
            <a:lvl1pPr algn="r" defTabSz="955675" eaLnBrk="1" hangingPunct="1">
              <a:defRPr sz="1300" smtClean="0"/>
            </a:lvl1pPr>
          </a:lstStyle>
          <a:p>
            <a:pPr>
              <a:defRPr/>
            </a:pPr>
            <a:fld id="{6027524D-3F45-493E-BA66-D889EF91F6CC}" type="slidenum">
              <a:rPr lang="sv-SE" altLang="sv-SE"/>
              <a:pPr>
                <a:defRPr/>
              </a:pPr>
              <a:t>‹#›</a:t>
            </a:fld>
            <a:endParaRPr lang="sv-SE" altLang="sv-SE"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33700" cy="51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1429" tIns="30715" rIns="61429" bIns="30715" numCol="1" anchor="t" anchorCtr="0" compatLnSpc="1">
            <a:prstTxWarp prst="textNoShape">
              <a:avLst/>
            </a:prstTxWarp>
          </a:bodyPr>
          <a:lstStyle>
            <a:lvl1pPr defTabSz="614363" eaLnBrk="1" hangingPunct="1">
              <a:defRPr sz="800" smtClean="0"/>
            </a:lvl1pPr>
          </a:lstStyle>
          <a:p>
            <a:pPr>
              <a:defRPr/>
            </a:pPr>
            <a:endParaRPr lang="sv-SE" altLang="sv-SE" dirty="0"/>
          </a:p>
        </p:txBody>
      </p:sp>
      <p:sp>
        <p:nvSpPr>
          <p:cNvPr id="5123" name="Rectangle 3"/>
          <p:cNvSpPr>
            <a:spLocks noGrp="1" noChangeArrowheads="1"/>
          </p:cNvSpPr>
          <p:nvPr>
            <p:ph type="dt" idx="1"/>
          </p:nvPr>
        </p:nvSpPr>
        <p:spPr bwMode="auto">
          <a:xfrm>
            <a:off x="3844925" y="0"/>
            <a:ext cx="2933700" cy="51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1429" tIns="30715" rIns="61429" bIns="30715" numCol="1" anchor="t" anchorCtr="0" compatLnSpc="1">
            <a:prstTxWarp prst="textNoShape">
              <a:avLst/>
            </a:prstTxWarp>
          </a:bodyPr>
          <a:lstStyle>
            <a:lvl1pPr algn="r" defTabSz="614363" eaLnBrk="1" hangingPunct="1">
              <a:defRPr sz="800" smtClean="0"/>
            </a:lvl1pPr>
          </a:lstStyle>
          <a:p>
            <a:pPr>
              <a:defRPr/>
            </a:pPr>
            <a:endParaRPr lang="sv-SE" altLang="sv-SE" dirty="0"/>
          </a:p>
        </p:txBody>
      </p:sp>
      <p:sp>
        <p:nvSpPr>
          <p:cNvPr id="3076" name="Rectangle 4"/>
          <p:cNvSpPr>
            <a:spLocks noGrp="1" noRot="1" noChangeAspect="1" noChangeArrowheads="1" noTextEdit="1"/>
          </p:cNvSpPr>
          <p:nvPr>
            <p:ph type="sldImg" idx="2"/>
          </p:nvPr>
        </p:nvSpPr>
        <p:spPr bwMode="auto">
          <a:xfrm>
            <a:off x="877888" y="722313"/>
            <a:ext cx="5024437" cy="37687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1225" y="4697413"/>
            <a:ext cx="4956175" cy="448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1429" tIns="30715" rIns="61429" bIns="30715" numCol="1" anchor="t" anchorCtr="0" compatLnSpc="1">
            <a:prstTxWarp prst="textNoShape">
              <a:avLst/>
            </a:prstTxWarp>
          </a:bodyPr>
          <a:lstStyle/>
          <a:p>
            <a:pPr lvl="0"/>
            <a:r>
              <a:rPr lang="sv-SE" altLang="sv-SE" noProof="0"/>
              <a:t>Klicka här för att ändra format på bakgrundstexten</a:t>
            </a:r>
          </a:p>
          <a:p>
            <a:pPr lvl="1"/>
            <a:r>
              <a:rPr lang="sv-SE" altLang="sv-SE" noProof="0"/>
              <a:t>Nivå två</a:t>
            </a:r>
          </a:p>
          <a:p>
            <a:pPr lvl="2"/>
            <a:r>
              <a:rPr lang="sv-SE" altLang="sv-SE" noProof="0"/>
              <a:t>Nivå tre</a:t>
            </a:r>
          </a:p>
          <a:p>
            <a:pPr lvl="3"/>
            <a:r>
              <a:rPr lang="sv-SE" altLang="sv-SE" noProof="0"/>
              <a:t>Nivå fyra</a:t>
            </a:r>
          </a:p>
          <a:p>
            <a:pPr lvl="4"/>
            <a:r>
              <a:rPr lang="sv-SE" altLang="sv-SE" noProof="0"/>
              <a:t>Nivå fem</a:t>
            </a:r>
          </a:p>
        </p:txBody>
      </p:sp>
      <p:sp>
        <p:nvSpPr>
          <p:cNvPr id="5126" name="Rectangle 6"/>
          <p:cNvSpPr>
            <a:spLocks noGrp="1" noChangeArrowheads="1"/>
          </p:cNvSpPr>
          <p:nvPr>
            <p:ph type="ftr" sz="quarter" idx="4"/>
          </p:nvPr>
        </p:nvSpPr>
        <p:spPr bwMode="auto">
          <a:xfrm>
            <a:off x="0" y="9445625"/>
            <a:ext cx="29337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1429" tIns="30715" rIns="61429" bIns="30715" numCol="1" anchor="b" anchorCtr="0" compatLnSpc="1">
            <a:prstTxWarp prst="textNoShape">
              <a:avLst/>
            </a:prstTxWarp>
          </a:bodyPr>
          <a:lstStyle>
            <a:lvl1pPr defTabSz="614363" eaLnBrk="1" hangingPunct="1">
              <a:defRPr sz="800" smtClean="0"/>
            </a:lvl1pPr>
          </a:lstStyle>
          <a:p>
            <a:pPr>
              <a:defRPr/>
            </a:pPr>
            <a:endParaRPr lang="sv-SE" altLang="sv-SE" dirty="0"/>
          </a:p>
        </p:txBody>
      </p:sp>
      <p:sp>
        <p:nvSpPr>
          <p:cNvPr id="5127" name="Rectangle 7"/>
          <p:cNvSpPr>
            <a:spLocks noGrp="1" noChangeArrowheads="1"/>
          </p:cNvSpPr>
          <p:nvPr>
            <p:ph type="sldNum" sz="quarter" idx="5"/>
          </p:nvPr>
        </p:nvSpPr>
        <p:spPr bwMode="auto">
          <a:xfrm>
            <a:off x="3844925" y="9445625"/>
            <a:ext cx="29337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1429" tIns="30715" rIns="61429" bIns="30715" numCol="1" anchor="b" anchorCtr="0" compatLnSpc="1">
            <a:prstTxWarp prst="textNoShape">
              <a:avLst/>
            </a:prstTxWarp>
          </a:bodyPr>
          <a:lstStyle>
            <a:lvl1pPr algn="r" defTabSz="614363" eaLnBrk="1" hangingPunct="1">
              <a:defRPr sz="800" smtClean="0"/>
            </a:lvl1pPr>
          </a:lstStyle>
          <a:p>
            <a:pPr>
              <a:defRPr/>
            </a:pPr>
            <a:fld id="{A4AB093B-E39C-4623-8D46-6D83D10746AC}" type="slidenum">
              <a:rPr lang="sv-SE" altLang="sv-SE"/>
              <a:pPr>
                <a:defRPr/>
              </a:pPr>
              <a:t>‹#›</a:t>
            </a:fld>
            <a:endParaRPr lang="sv-SE" altLang="sv-SE"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6</a:t>
            </a:fld>
            <a:endParaRPr lang="sv-SE" altLang="sv-SE" dirty="0"/>
          </a:p>
        </p:txBody>
      </p:sp>
    </p:spTree>
    <p:extLst>
      <p:ext uri="{BB962C8B-B14F-4D97-AF65-F5344CB8AC3E}">
        <p14:creationId xmlns:p14="http://schemas.microsoft.com/office/powerpoint/2010/main" val="1653576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16</a:t>
            </a:fld>
            <a:endParaRPr lang="sv-SE" altLang="sv-SE" dirty="0"/>
          </a:p>
        </p:txBody>
      </p:sp>
    </p:spTree>
    <p:extLst>
      <p:ext uri="{BB962C8B-B14F-4D97-AF65-F5344CB8AC3E}">
        <p14:creationId xmlns:p14="http://schemas.microsoft.com/office/powerpoint/2010/main" val="3496701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17</a:t>
            </a:fld>
            <a:endParaRPr lang="sv-SE" altLang="sv-SE" dirty="0"/>
          </a:p>
        </p:txBody>
      </p:sp>
    </p:spTree>
    <p:extLst>
      <p:ext uri="{BB962C8B-B14F-4D97-AF65-F5344CB8AC3E}">
        <p14:creationId xmlns:p14="http://schemas.microsoft.com/office/powerpoint/2010/main" val="381071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18</a:t>
            </a:fld>
            <a:endParaRPr lang="sv-SE" altLang="sv-SE" dirty="0"/>
          </a:p>
        </p:txBody>
      </p:sp>
    </p:spTree>
    <p:extLst>
      <p:ext uri="{BB962C8B-B14F-4D97-AF65-F5344CB8AC3E}">
        <p14:creationId xmlns:p14="http://schemas.microsoft.com/office/powerpoint/2010/main" val="206855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7</a:t>
            </a:fld>
            <a:endParaRPr lang="sv-SE" altLang="sv-SE" dirty="0"/>
          </a:p>
        </p:txBody>
      </p:sp>
    </p:spTree>
    <p:extLst>
      <p:ext uri="{BB962C8B-B14F-4D97-AF65-F5344CB8AC3E}">
        <p14:creationId xmlns:p14="http://schemas.microsoft.com/office/powerpoint/2010/main" val="2240439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9</a:t>
            </a:fld>
            <a:endParaRPr lang="sv-SE" altLang="sv-SE" dirty="0"/>
          </a:p>
        </p:txBody>
      </p:sp>
    </p:spTree>
    <p:extLst>
      <p:ext uri="{BB962C8B-B14F-4D97-AF65-F5344CB8AC3E}">
        <p14:creationId xmlns:p14="http://schemas.microsoft.com/office/powerpoint/2010/main" val="1417307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10</a:t>
            </a:fld>
            <a:endParaRPr lang="sv-SE" altLang="sv-SE" dirty="0"/>
          </a:p>
        </p:txBody>
      </p:sp>
    </p:spTree>
    <p:extLst>
      <p:ext uri="{BB962C8B-B14F-4D97-AF65-F5344CB8AC3E}">
        <p14:creationId xmlns:p14="http://schemas.microsoft.com/office/powerpoint/2010/main" val="3073708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11</a:t>
            </a:fld>
            <a:endParaRPr lang="sv-SE" altLang="sv-SE" dirty="0"/>
          </a:p>
        </p:txBody>
      </p:sp>
    </p:spTree>
    <p:extLst>
      <p:ext uri="{BB962C8B-B14F-4D97-AF65-F5344CB8AC3E}">
        <p14:creationId xmlns:p14="http://schemas.microsoft.com/office/powerpoint/2010/main" val="250014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12</a:t>
            </a:fld>
            <a:endParaRPr lang="sv-SE" altLang="sv-SE" dirty="0"/>
          </a:p>
        </p:txBody>
      </p:sp>
    </p:spTree>
    <p:extLst>
      <p:ext uri="{BB962C8B-B14F-4D97-AF65-F5344CB8AC3E}">
        <p14:creationId xmlns:p14="http://schemas.microsoft.com/office/powerpoint/2010/main" val="1307722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13</a:t>
            </a:fld>
            <a:endParaRPr lang="sv-SE" altLang="sv-SE" dirty="0"/>
          </a:p>
        </p:txBody>
      </p:sp>
    </p:spTree>
    <p:extLst>
      <p:ext uri="{BB962C8B-B14F-4D97-AF65-F5344CB8AC3E}">
        <p14:creationId xmlns:p14="http://schemas.microsoft.com/office/powerpoint/2010/main" val="974440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14</a:t>
            </a:fld>
            <a:endParaRPr lang="sv-SE" altLang="sv-SE" dirty="0"/>
          </a:p>
        </p:txBody>
      </p:sp>
    </p:spTree>
    <p:extLst>
      <p:ext uri="{BB962C8B-B14F-4D97-AF65-F5344CB8AC3E}">
        <p14:creationId xmlns:p14="http://schemas.microsoft.com/office/powerpoint/2010/main" val="320502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A4AB093B-E39C-4623-8D46-6D83D10746AC}" type="slidenum">
              <a:rPr lang="sv-SE" altLang="sv-SE" smtClean="0"/>
              <a:pPr>
                <a:defRPr/>
              </a:pPr>
              <a:t>15</a:t>
            </a:fld>
            <a:endParaRPr lang="sv-SE" altLang="sv-SE" dirty="0"/>
          </a:p>
        </p:txBody>
      </p:sp>
    </p:spTree>
    <p:extLst>
      <p:ext uri="{BB962C8B-B14F-4D97-AF65-F5344CB8AC3E}">
        <p14:creationId xmlns:p14="http://schemas.microsoft.com/office/powerpoint/2010/main" val="2701688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Rubrikbild">
    <p:spTree>
      <p:nvGrpSpPr>
        <p:cNvPr id="1" name=""/>
        <p:cNvGrpSpPr/>
        <p:nvPr/>
      </p:nvGrpSpPr>
      <p:grpSpPr>
        <a:xfrm>
          <a:off x="0" y="0"/>
          <a:ext cx="0" cy="0"/>
          <a:chOff x="0" y="0"/>
          <a:chExt cx="0" cy="0"/>
        </a:xfrm>
      </p:grpSpPr>
      <p:sp>
        <p:nvSpPr>
          <p:cNvPr id="14" name="Rubrik 1">
            <a:extLst>
              <a:ext uri="{FF2B5EF4-FFF2-40B4-BE49-F238E27FC236}">
                <a16:creationId xmlns:a16="http://schemas.microsoft.com/office/drawing/2014/main" id="{472571C8-98BC-4B44-BD3E-274069127F09}"/>
              </a:ext>
            </a:extLst>
          </p:cNvPr>
          <p:cNvSpPr>
            <a:spLocks noGrp="1"/>
          </p:cNvSpPr>
          <p:nvPr>
            <p:ph type="title"/>
          </p:nvPr>
        </p:nvSpPr>
        <p:spPr>
          <a:xfrm>
            <a:off x="1676400" y="550862"/>
            <a:ext cx="6781800" cy="1221953"/>
          </a:xfrm>
        </p:spPr>
        <p:txBody>
          <a:bodyPr anchor="ctr" anchorCtr="0"/>
          <a:lstStyle/>
          <a:p>
            <a:r>
              <a:rPr lang="sv-SE"/>
              <a:t>Klicka här för att ändra format</a:t>
            </a:r>
            <a:endParaRPr lang="sv-SE" dirty="0"/>
          </a:p>
        </p:txBody>
      </p:sp>
      <p:sp>
        <p:nvSpPr>
          <p:cNvPr id="12292" name="Rectangle 4"/>
          <p:cNvSpPr>
            <a:spLocks noGrp="1" noChangeArrowheads="1"/>
          </p:cNvSpPr>
          <p:nvPr>
            <p:ph type="subTitle" idx="1"/>
          </p:nvPr>
        </p:nvSpPr>
        <p:spPr>
          <a:xfrm>
            <a:off x="1676400" y="1828800"/>
            <a:ext cx="6781800" cy="3657600"/>
          </a:xfrm>
        </p:spPr>
        <p:txBody>
          <a:bodyPr/>
          <a:lstStyle>
            <a:lvl1pPr marL="0" indent="0">
              <a:buFontTx/>
              <a:buNone/>
              <a:defRPr>
                <a:latin typeface="Arial" panose="020B0604020202020204" pitchFamily="34" charset="0"/>
                <a:cs typeface="Arial" panose="020B0604020202020204" pitchFamily="34" charset="0"/>
              </a:defRPr>
            </a:lvl1pPr>
          </a:lstStyle>
          <a:p>
            <a:pPr lvl="0"/>
            <a:r>
              <a:rPr lang="sv-SE" altLang="sv-SE" noProof="0"/>
              <a:t>Klicka om du vill redigera mall för underrubrikformat</a:t>
            </a:r>
            <a:endParaRPr lang="sv-SE" altLang="sv-SE" noProof="0" dirty="0"/>
          </a:p>
        </p:txBody>
      </p:sp>
      <p:sp>
        <p:nvSpPr>
          <p:cNvPr id="12" name="Rectangle 9">
            <a:extLst>
              <a:ext uri="{FF2B5EF4-FFF2-40B4-BE49-F238E27FC236}">
                <a16:creationId xmlns:a16="http://schemas.microsoft.com/office/drawing/2014/main" id="{9CB657F8-0FF5-44CF-AF4E-4E93F110AD96}"/>
              </a:ext>
            </a:extLst>
          </p:cNvPr>
          <p:cNvSpPr>
            <a:spLocks noGrp="1" noChangeArrowheads="1"/>
          </p:cNvSpPr>
          <p:nvPr>
            <p:ph type="dt" sz="half" idx="12"/>
          </p:nvPr>
        </p:nvSpPr>
        <p:spPr>
          <a:xfrm>
            <a:off x="457200" y="6508576"/>
            <a:ext cx="1905000" cy="304800"/>
          </a:xfrm>
          <a:ln/>
        </p:spPr>
        <p:txBody>
          <a:bodyPr/>
          <a:lstStyle>
            <a:lvl1pPr>
              <a:defRPr/>
            </a:lvl1pPr>
          </a:lstStyle>
          <a:p>
            <a:pPr>
              <a:defRPr/>
            </a:pPr>
            <a:fld id="{B7619B34-5DF1-402E-82AE-D5934C1DDB6E}" type="datetime1">
              <a:rPr lang="sv-SE" altLang="sv-SE"/>
              <a:pPr>
                <a:defRPr/>
              </a:pPr>
              <a:t>2021-11-17</a:t>
            </a:fld>
            <a:endParaRPr lang="sv-SE" altLang="sv-SE" dirty="0"/>
          </a:p>
        </p:txBody>
      </p:sp>
      <p:sp>
        <p:nvSpPr>
          <p:cNvPr id="10" name="Rectangle 5">
            <a:extLst>
              <a:ext uri="{FF2B5EF4-FFF2-40B4-BE49-F238E27FC236}">
                <a16:creationId xmlns:a16="http://schemas.microsoft.com/office/drawing/2014/main" id="{883BD4D9-F938-4F8A-A915-D8C5D194C252}"/>
              </a:ext>
            </a:extLst>
          </p:cNvPr>
          <p:cNvSpPr>
            <a:spLocks noGrp="1" noChangeArrowheads="1"/>
          </p:cNvSpPr>
          <p:nvPr>
            <p:ph type="ftr" sz="quarter" idx="10"/>
          </p:nvPr>
        </p:nvSpPr>
        <p:spPr>
          <a:xfrm>
            <a:off x="3124200" y="6508576"/>
            <a:ext cx="2895600" cy="304800"/>
          </a:xfrm>
          <a:ln/>
        </p:spPr>
        <p:txBody>
          <a:bodyPr/>
          <a:lstStyle>
            <a:lvl1pPr>
              <a:defRPr/>
            </a:lvl1pPr>
          </a:lstStyle>
          <a:p>
            <a:pPr>
              <a:defRPr/>
            </a:pPr>
            <a:endParaRPr lang="sv-SE" altLang="sv-SE" dirty="0"/>
          </a:p>
        </p:txBody>
      </p:sp>
      <p:sp>
        <p:nvSpPr>
          <p:cNvPr id="11" name="Rectangle 6">
            <a:extLst>
              <a:ext uri="{FF2B5EF4-FFF2-40B4-BE49-F238E27FC236}">
                <a16:creationId xmlns:a16="http://schemas.microsoft.com/office/drawing/2014/main" id="{71C36BEB-B0ED-4D3F-847A-48CC90DE8C28}"/>
              </a:ext>
            </a:extLst>
          </p:cNvPr>
          <p:cNvSpPr>
            <a:spLocks noGrp="1" noChangeArrowheads="1"/>
          </p:cNvSpPr>
          <p:nvPr>
            <p:ph type="sldNum" sz="quarter" idx="11"/>
          </p:nvPr>
        </p:nvSpPr>
        <p:spPr>
          <a:xfrm>
            <a:off x="6858000" y="6508576"/>
            <a:ext cx="1905000" cy="304800"/>
          </a:xfrm>
          <a:ln/>
        </p:spPr>
        <p:txBody>
          <a:bodyPr/>
          <a:lstStyle>
            <a:lvl1pPr>
              <a:defRPr/>
            </a:lvl1pPr>
          </a:lstStyle>
          <a:p>
            <a:pPr>
              <a:defRPr/>
            </a:pPr>
            <a:fld id="{285BEFE0-D50D-4C6C-A7E8-C184D6842BFA}" type="slidenum">
              <a:rPr lang="sv-SE" altLang="sv-SE"/>
              <a:pPr>
                <a:defRPr/>
              </a:pPr>
              <a:t>‹#›</a:t>
            </a:fld>
            <a:endParaRPr lang="sv-SE" altLang="sv-SE" dirty="0"/>
          </a:p>
        </p:txBody>
      </p:sp>
    </p:spTree>
    <p:extLst>
      <p:ext uri="{BB962C8B-B14F-4D97-AF65-F5344CB8AC3E}">
        <p14:creationId xmlns:p14="http://schemas.microsoft.com/office/powerpoint/2010/main" val="396498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6" name="Rectangle 9"/>
          <p:cNvSpPr>
            <a:spLocks noGrp="1" noChangeArrowheads="1"/>
          </p:cNvSpPr>
          <p:nvPr>
            <p:ph type="dt" sz="half" idx="12"/>
          </p:nvPr>
        </p:nvSpPr>
        <p:spPr>
          <a:ln/>
        </p:spPr>
        <p:txBody>
          <a:bodyPr/>
          <a:lstStyle>
            <a:lvl1pPr>
              <a:defRPr/>
            </a:lvl1pPr>
          </a:lstStyle>
          <a:p>
            <a:pPr>
              <a:defRPr/>
            </a:pPr>
            <a:fld id="{09549BD8-5FA7-4E1F-B319-0494D2EF85F1}" type="datetime1">
              <a:rPr lang="sv-SE" altLang="sv-SE"/>
              <a:pPr>
                <a:defRPr/>
              </a:pPr>
              <a:t>2021-11-17</a:t>
            </a:fld>
            <a:endParaRPr lang="sv-SE" altLang="sv-SE" dirty="0"/>
          </a:p>
        </p:txBody>
      </p:sp>
      <p:sp>
        <p:nvSpPr>
          <p:cNvPr id="4"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5" name="Rectangle 6"/>
          <p:cNvSpPr>
            <a:spLocks noGrp="1" noChangeArrowheads="1"/>
          </p:cNvSpPr>
          <p:nvPr>
            <p:ph type="sldNum" sz="quarter" idx="11"/>
          </p:nvPr>
        </p:nvSpPr>
        <p:spPr>
          <a:ln/>
        </p:spPr>
        <p:txBody>
          <a:bodyPr/>
          <a:lstStyle>
            <a:lvl1pPr>
              <a:defRPr/>
            </a:lvl1pPr>
          </a:lstStyle>
          <a:p>
            <a:pPr>
              <a:defRPr/>
            </a:pPr>
            <a:fld id="{88BF8B05-F2AB-43E0-B3E1-A5A675B00A9E}" type="slidenum">
              <a:rPr lang="sv-SE" altLang="sv-SE"/>
              <a:pPr>
                <a:defRPr/>
              </a:pPr>
              <a:t>‹#›</a:t>
            </a:fld>
            <a:endParaRPr lang="sv-SE" altLang="sv-SE" dirty="0"/>
          </a:p>
        </p:txBody>
      </p:sp>
    </p:spTree>
    <p:extLst>
      <p:ext uri="{BB962C8B-B14F-4D97-AF65-F5344CB8AC3E}">
        <p14:creationId xmlns:p14="http://schemas.microsoft.com/office/powerpoint/2010/main" val="125678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762750" y="550863"/>
            <a:ext cx="1695450" cy="5545137"/>
          </a:xfrm>
        </p:spPr>
        <p:txBody>
          <a:bodyPr vert="eaVert"/>
          <a:lstStyle/>
          <a:p>
            <a:r>
              <a:rPr lang="sv-SE"/>
              <a:t>Klicka här för att ändra format</a:t>
            </a:r>
            <a:endParaRPr lang="sv-SE" dirty="0"/>
          </a:p>
        </p:txBody>
      </p:sp>
      <p:sp>
        <p:nvSpPr>
          <p:cNvPr id="3" name="Platshållare för lodrät text 2"/>
          <p:cNvSpPr>
            <a:spLocks noGrp="1"/>
          </p:cNvSpPr>
          <p:nvPr>
            <p:ph type="body" orient="vert" idx="1"/>
          </p:nvPr>
        </p:nvSpPr>
        <p:spPr>
          <a:xfrm>
            <a:off x="1676400" y="550863"/>
            <a:ext cx="4933950" cy="5545137"/>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6" name="Rectangle 9"/>
          <p:cNvSpPr>
            <a:spLocks noGrp="1" noChangeArrowheads="1"/>
          </p:cNvSpPr>
          <p:nvPr>
            <p:ph type="dt" sz="half" idx="12"/>
          </p:nvPr>
        </p:nvSpPr>
        <p:spPr>
          <a:ln/>
        </p:spPr>
        <p:txBody>
          <a:bodyPr/>
          <a:lstStyle>
            <a:lvl1pPr>
              <a:defRPr/>
            </a:lvl1pPr>
          </a:lstStyle>
          <a:p>
            <a:pPr>
              <a:defRPr/>
            </a:pPr>
            <a:fld id="{5FB495DF-8C64-43AD-BDA5-B659C810677A}" type="datetime1">
              <a:rPr lang="sv-SE" altLang="sv-SE"/>
              <a:pPr>
                <a:defRPr/>
              </a:pPr>
              <a:t>2021-11-17</a:t>
            </a:fld>
            <a:endParaRPr lang="sv-SE" altLang="sv-SE" dirty="0"/>
          </a:p>
        </p:txBody>
      </p:sp>
      <p:sp>
        <p:nvSpPr>
          <p:cNvPr id="4"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5" name="Rectangle 6"/>
          <p:cNvSpPr>
            <a:spLocks noGrp="1" noChangeArrowheads="1"/>
          </p:cNvSpPr>
          <p:nvPr>
            <p:ph type="sldNum" sz="quarter" idx="11"/>
          </p:nvPr>
        </p:nvSpPr>
        <p:spPr>
          <a:ln/>
        </p:spPr>
        <p:txBody>
          <a:bodyPr/>
          <a:lstStyle>
            <a:lvl1pPr>
              <a:defRPr/>
            </a:lvl1pPr>
          </a:lstStyle>
          <a:p>
            <a:pPr>
              <a:defRPr/>
            </a:pPr>
            <a:fld id="{7905872A-D991-47E4-B9B3-1F72FEF6D14E}" type="slidenum">
              <a:rPr lang="sv-SE" altLang="sv-SE"/>
              <a:pPr>
                <a:defRPr/>
              </a:pPr>
              <a:t>‹#›</a:t>
            </a:fld>
            <a:endParaRPr lang="sv-SE" altLang="sv-SE" dirty="0"/>
          </a:p>
        </p:txBody>
      </p:sp>
    </p:spTree>
    <p:extLst>
      <p:ext uri="{BB962C8B-B14F-4D97-AF65-F5344CB8AC3E}">
        <p14:creationId xmlns:p14="http://schemas.microsoft.com/office/powerpoint/2010/main" val="2179102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6" name="Rectangle 9"/>
          <p:cNvSpPr>
            <a:spLocks noGrp="1" noChangeArrowheads="1"/>
          </p:cNvSpPr>
          <p:nvPr>
            <p:ph type="dt" sz="half" idx="12"/>
          </p:nvPr>
        </p:nvSpPr>
        <p:spPr>
          <a:ln/>
        </p:spPr>
        <p:txBody>
          <a:bodyPr/>
          <a:lstStyle>
            <a:lvl1pPr>
              <a:defRPr/>
            </a:lvl1pPr>
          </a:lstStyle>
          <a:p>
            <a:pPr>
              <a:defRPr/>
            </a:pPr>
            <a:fld id="{B7619B34-5DF1-402E-82AE-D5934C1DDB6E}" type="datetime1">
              <a:rPr lang="sv-SE" altLang="sv-SE"/>
              <a:pPr>
                <a:defRPr/>
              </a:pPr>
              <a:t>2021-11-17</a:t>
            </a:fld>
            <a:endParaRPr lang="sv-SE" altLang="sv-SE" dirty="0"/>
          </a:p>
        </p:txBody>
      </p:sp>
      <p:sp>
        <p:nvSpPr>
          <p:cNvPr id="4"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5" name="Rectangle 6"/>
          <p:cNvSpPr>
            <a:spLocks noGrp="1" noChangeArrowheads="1"/>
          </p:cNvSpPr>
          <p:nvPr>
            <p:ph type="sldNum" sz="quarter" idx="11"/>
          </p:nvPr>
        </p:nvSpPr>
        <p:spPr>
          <a:ln/>
        </p:spPr>
        <p:txBody>
          <a:bodyPr/>
          <a:lstStyle>
            <a:lvl1pPr>
              <a:defRPr/>
            </a:lvl1pPr>
          </a:lstStyle>
          <a:p>
            <a:pPr>
              <a:defRPr/>
            </a:pPr>
            <a:fld id="{285BEFE0-D50D-4C6C-A7E8-C184D6842BFA}" type="slidenum">
              <a:rPr lang="sv-SE" altLang="sv-SE"/>
              <a:pPr>
                <a:defRPr/>
              </a:pPr>
              <a:t>‹#›</a:t>
            </a:fld>
            <a:endParaRPr lang="sv-SE" altLang="sv-SE" dirty="0"/>
          </a:p>
        </p:txBody>
      </p:sp>
    </p:spTree>
    <p:extLst>
      <p:ext uri="{BB962C8B-B14F-4D97-AF65-F5344CB8AC3E}">
        <p14:creationId xmlns:p14="http://schemas.microsoft.com/office/powerpoint/2010/main" val="627943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23888" y="1709738"/>
            <a:ext cx="7886700" cy="2852737"/>
          </a:xfrm>
        </p:spPr>
        <p:txBody>
          <a:bodyPr anchor="b"/>
          <a:lstStyle>
            <a:lvl1pPr>
              <a:defRPr sz="6000"/>
            </a:lvl1pPr>
          </a:lstStyle>
          <a:p>
            <a:r>
              <a:rPr lang="sv-SE"/>
              <a:t>Klicka här för att ändra format</a:t>
            </a:r>
            <a:endParaRPr lang="sv-SE" dirty="0"/>
          </a:p>
        </p:txBody>
      </p:sp>
      <p:sp>
        <p:nvSpPr>
          <p:cNvPr id="3" name="Platshållare för text 2"/>
          <p:cNvSpPr>
            <a:spLocks noGrp="1"/>
          </p:cNvSpPr>
          <p:nvPr>
            <p:ph type="body" idx="1"/>
          </p:nvPr>
        </p:nvSpPr>
        <p:spPr>
          <a:xfrm>
            <a:off x="623888" y="4589463"/>
            <a:ext cx="7886700" cy="1500187"/>
          </a:xfrm>
        </p:spPr>
        <p:txBody>
          <a:bodyPr/>
          <a:lstStyle>
            <a:lvl1pPr marL="0" indent="0" algn="ctr">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v-SE"/>
              <a:t>Redigera format för bakgrundstext</a:t>
            </a:r>
          </a:p>
        </p:txBody>
      </p:sp>
      <p:sp>
        <p:nvSpPr>
          <p:cNvPr id="6" name="Rectangle 9"/>
          <p:cNvSpPr>
            <a:spLocks noGrp="1" noChangeArrowheads="1"/>
          </p:cNvSpPr>
          <p:nvPr>
            <p:ph type="dt" sz="half" idx="12"/>
          </p:nvPr>
        </p:nvSpPr>
        <p:spPr>
          <a:ln/>
        </p:spPr>
        <p:txBody>
          <a:bodyPr/>
          <a:lstStyle>
            <a:lvl1pPr>
              <a:defRPr/>
            </a:lvl1pPr>
          </a:lstStyle>
          <a:p>
            <a:pPr>
              <a:defRPr/>
            </a:pPr>
            <a:fld id="{E2B17A24-619F-45B7-A954-FAE807BBADC1}" type="datetime1">
              <a:rPr lang="sv-SE" altLang="sv-SE"/>
              <a:pPr>
                <a:defRPr/>
              </a:pPr>
              <a:t>2021-11-17</a:t>
            </a:fld>
            <a:endParaRPr lang="sv-SE" altLang="sv-SE" dirty="0"/>
          </a:p>
        </p:txBody>
      </p:sp>
      <p:sp>
        <p:nvSpPr>
          <p:cNvPr id="4"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5" name="Rectangle 6"/>
          <p:cNvSpPr>
            <a:spLocks noGrp="1" noChangeArrowheads="1"/>
          </p:cNvSpPr>
          <p:nvPr>
            <p:ph type="sldNum" sz="quarter" idx="11"/>
          </p:nvPr>
        </p:nvSpPr>
        <p:spPr>
          <a:ln/>
        </p:spPr>
        <p:txBody>
          <a:bodyPr/>
          <a:lstStyle>
            <a:lvl1pPr>
              <a:defRPr/>
            </a:lvl1pPr>
          </a:lstStyle>
          <a:p>
            <a:pPr>
              <a:defRPr/>
            </a:pPr>
            <a:fld id="{6B869093-7206-469D-B649-6BB2E73CF2C0}" type="slidenum">
              <a:rPr lang="sv-SE" altLang="sv-SE"/>
              <a:pPr>
                <a:defRPr/>
              </a:pPr>
              <a:t>‹#›</a:t>
            </a:fld>
            <a:endParaRPr lang="sv-SE" altLang="sv-SE" dirty="0"/>
          </a:p>
        </p:txBody>
      </p:sp>
    </p:spTree>
    <p:extLst>
      <p:ext uri="{BB962C8B-B14F-4D97-AF65-F5344CB8AC3E}">
        <p14:creationId xmlns:p14="http://schemas.microsoft.com/office/powerpoint/2010/main" val="287090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3" name="Platshållare för innehåll 2"/>
          <p:cNvSpPr>
            <a:spLocks noGrp="1"/>
          </p:cNvSpPr>
          <p:nvPr>
            <p:ph sz="half" idx="1"/>
          </p:nvPr>
        </p:nvSpPr>
        <p:spPr>
          <a:xfrm>
            <a:off x="1676400" y="1828800"/>
            <a:ext cx="3314700" cy="42672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5143500" y="1828800"/>
            <a:ext cx="3314700" cy="42672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Rectangle 9"/>
          <p:cNvSpPr>
            <a:spLocks noGrp="1" noChangeArrowheads="1"/>
          </p:cNvSpPr>
          <p:nvPr>
            <p:ph type="dt" sz="half" idx="12"/>
          </p:nvPr>
        </p:nvSpPr>
        <p:spPr>
          <a:ln/>
        </p:spPr>
        <p:txBody>
          <a:bodyPr/>
          <a:lstStyle>
            <a:lvl1pPr>
              <a:defRPr/>
            </a:lvl1pPr>
          </a:lstStyle>
          <a:p>
            <a:pPr>
              <a:defRPr/>
            </a:pPr>
            <a:fld id="{619CAFB2-BA99-4A81-8F3F-CFA8F729C1DE}" type="datetime1">
              <a:rPr lang="sv-SE" altLang="sv-SE"/>
              <a:pPr>
                <a:defRPr/>
              </a:pPr>
              <a:t>2021-11-17</a:t>
            </a:fld>
            <a:endParaRPr lang="sv-SE" altLang="sv-SE" dirty="0"/>
          </a:p>
        </p:txBody>
      </p:sp>
      <p:sp>
        <p:nvSpPr>
          <p:cNvPr id="5"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6" name="Rectangle 6"/>
          <p:cNvSpPr>
            <a:spLocks noGrp="1" noChangeArrowheads="1"/>
          </p:cNvSpPr>
          <p:nvPr>
            <p:ph type="sldNum" sz="quarter" idx="11"/>
          </p:nvPr>
        </p:nvSpPr>
        <p:spPr>
          <a:ln/>
        </p:spPr>
        <p:txBody>
          <a:bodyPr/>
          <a:lstStyle>
            <a:lvl1pPr>
              <a:defRPr/>
            </a:lvl1pPr>
          </a:lstStyle>
          <a:p>
            <a:pPr>
              <a:defRPr/>
            </a:pPr>
            <a:fld id="{9B14F6C3-4E35-452F-9D3A-EB52E7F73E99}" type="slidenum">
              <a:rPr lang="sv-SE" altLang="sv-SE"/>
              <a:pPr>
                <a:defRPr/>
              </a:pPr>
              <a:t>‹#›</a:t>
            </a:fld>
            <a:endParaRPr lang="sv-SE" altLang="sv-SE" dirty="0"/>
          </a:p>
        </p:txBody>
      </p:sp>
    </p:spTree>
    <p:extLst>
      <p:ext uri="{BB962C8B-B14F-4D97-AF65-F5344CB8AC3E}">
        <p14:creationId xmlns:p14="http://schemas.microsoft.com/office/powerpoint/2010/main" val="4207015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Jämförelse">
    <p:spTree>
      <p:nvGrpSpPr>
        <p:cNvPr id="1" name=""/>
        <p:cNvGrpSpPr/>
        <p:nvPr/>
      </p:nvGrpSpPr>
      <p:grpSpPr>
        <a:xfrm>
          <a:off x="0" y="0"/>
          <a:ext cx="0" cy="0"/>
          <a:chOff x="0" y="0"/>
          <a:chExt cx="0" cy="0"/>
        </a:xfrm>
      </p:grpSpPr>
      <p:sp>
        <p:nvSpPr>
          <p:cNvPr id="10" name="Rubrik 1">
            <a:extLst>
              <a:ext uri="{FF2B5EF4-FFF2-40B4-BE49-F238E27FC236}">
                <a16:creationId xmlns:a16="http://schemas.microsoft.com/office/drawing/2014/main" id="{607B2752-6BCD-454E-984A-66E5FEE6321C}"/>
              </a:ext>
            </a:extLst>
          </p:cNvPr>
          <p:cNvSpPr>
            <a:spLocks noGrp="1"/>
          </p:cNvSpPr>
          <p:nvPr>
            <p:ph type="title"/>
          </p:nvPr>
        </p:nvSpPr>
        <p:spPr>
          <a:xfrm>
            <a:off x="1676400" y="550863"/>
            <a:ext cx="6781800" cy="990600"/>
          </a:xfrm>
        </p:spPr>
        <p:txBody>
          <a:bodyPr/>
          <a:lstStyle/>
          <a:p>
            <a:r>
              <a:rPr lang="sv-SE"/>
              <a:t>Klicka här för att ändra format</a:t>
            </a:r>
            <a:endParaRPr lang="sv-SE" dirty="0"/>
          </a:p>
        </p:txBody>
      </p:sp>
      <p:sp>
        <p:nvSpPr>
          <p:cNvPr id="3" name="Platshållare för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630238" y="2505075"/>
            <a:ext cx="386873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4629150" y="2505075"/>
            <a:ext cx="38877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9" name="Rectangle 9"/>
          <p:cNvSpPr>
            <a:spLocks noGrp="1" noChangeArrowheads="1"/>
          </p:cNvSpPr>
          <p:nvPr>
            <p:ph type="dt" sz="half" idx="12"/>
          </p:nvPr>
        </p:nvSpPr>
        <p:spPr>
          <a:ln/>
        </p:spPr>
        <p:txBody>
          <a:bodyPr/>
          <a:lstStyle>
            <a:lvl1pPr>
              <a:defRPr/>
            </a:lvl1pPr>
          </a:lstStyle>
          <a:p>
            <a:pPr>
              <a:defRPr/>
            </a:pPr>
            <a:fld id="{4494D123-F0FB-43E5-982D-FF0255E5B373}" type="datetime1">
              <a:rPr lang="sv-SE" altLang="sv-SE"/>
              <a:pPr>
                <a:defRPr/>
              </a:pPr>
              <a:t>2021-11-17</a:t>
            </a:fld>
            <a:endParaRPr lang="sv-SE" altLang="sv-SE" dirty="0"/>
          </a:p>
        </p:txBody>
      </p:sp>
      <p:sp>
        <p:nvSpPr>
          <p:cNvPr id="7"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8" name="Rectangle 6"/>
          <p:cNvSpPr>
            <a:spLocks noGrp="1" noChangeArrowheads="1"/>
          </p:cNvSpPr>
          <p:nvPr>
            <p:ph type="sldNum" sz="quarter" idx="11"/>
          </p:nvPr>
        </p:nvSpPr>
        <p:spPr>
          <a:ln/>
        </p:spPr>
        <p:txBody>
          <a:bodyPr/>
          <a:lstStyle>
            <a:lvl1pPr>
              <a:defRPr/>
            </a:lvl1pPr>
          </a:lstStyle>
          <a:p>
            <a:pPr>
              <a:defRPr/>
            </a:pPr>
            <a:fld id="{64D50C1E-FA23-4839-B469-A79E90EF2F1E}" type="slidenum">
              <a:rPr lang="sv-SE" altLang="sv-SE"/>
              <a:pPr>
                <a:defRPr/>
              </a:pPr>
              <a:t>‹#›</a:t>
            </a:fld>
            <a:endParaRPr lang="sv-SE" altLang="sv-SE" dirty="0"/>
          </a:p>
        </p:txBody>
      </p:sp>
    </p:spTree>
    <p:extLst>
      <p:ext uri="{BB962C8B-B14F-4D97-AF65-F5344CB8AC3E}">
        <p14:creationId xmlns:p14="http://schemas.microsoft.com/office/powerpoint/2010/main" val="32462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p:txBody>
          <a:bodyPr/>
          <a:lstStyle/>
          <a:p>
            <a:r>
              <a:rPr lang="sv-SE" dirty="0"/>
              <a:t>Klicka här för att ändra format</a:t>
            </a:r>
          </a:p>
        </p:txBody>
      </p:sp>
      <p:sp>
        <p:nvSpPr>
          <p:cNvPr id="5" name="Rectangle 9"/>
          <p:cNvSpPr>
            <a:spLocks noGrp="1" noChangeArrowheads="1"/>
          </p:cNvSpPr>
          <p:nvPr>
            <p:ph type="dt" sz="half" idx="12"/>
          </p:nvPr>
        </p:nvSpPr>
        <p:spPr>
          <a:ln/>
        </p:spPr>
        <p:txBody>
          <a:bodyPr/>
          <a:lstStyle>
            <a:lvl1pPr>
              <a:defRPr/>
            </a:lvl1pPr>
          </a:lstStyle>
          <a:p>
            <a:pPr>
              <a:defRPr/>
            </a:pPr>
            <a:fld id="{2489BC15-3A55-4B4E-8E15-55D2A6C0D62B}" type="datetime1">
              <a:rPr lang="sv-SE" altLang="sv-SE"/>
              <a:pPr>
                <a:defRPr/>
              </a:pPr>
              <a:t>2021-11-17</a:t>
            </a:fld>
            <a:endParaRPr lang="sv-SE" altLang="sv-SE" dirty="0"/>
          </a:p>
        </p:txBody>
      </p:sp>
      <p:sp>
        <p:nvSpPr>
          <p:cNvPr id="3"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4" name="Rectangle 6"/>
          <p:cNvSpPr>
            <a:spLocks noGrp="1" noChangeArrowheads="1"/>
          </p:cNvSpPr>
          <p:nvPr>
            <p:ph type="sldNum" sz="quarter" idx="11"/>
          </p:nvPr>
        </p:nvSpPr>
        <p:spPr>
          <a:ln/>
        </p:spPr>
        <p:txBody>
          <a:bodyPr/>
          <a:lstStyle>
            <a:lvl1pPr>
              <a:defRPr/>
            </a:lvl1pPr>
          </a:lstStyle>
          <a:p>
            <a:pPr>
              <a:defRPr/>
            </a:pPr>
            <a:fld id="{FCFEC873-C68D-4833-8084-D57C466A4F7B}" type="slidenum">
              <a:rPr lang="sv-SE" altLang="sv-SE"/>
              <a:pPr>
                <a:defRPr/>
              </a:pPr>
              <a:t>‹#›</a:t>
            </a:fld>
            <a:endParaRPr lang="sv-SE" altLang="sv-SE" dirty="0"/>
          </a:p>
        </p:txBody>
      </p:sp>
    </p:spTree>
    <p:extLst>
      <p:ext uri="{BB962C8B-B14F-4D97-AF65-F5344CB8AC3E}">
        <p14:creationId xmlns:p14="http://schemas.microsoft.com/office/powerpoint/2010/main" val="1599727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4" name="Rectangle 9"/>
          <p:cNvSpPr>
            <a:spLocks noGrp="1" noChangeArrowheads="1"/>
          </p:cNvSpPr>
          <p:nvPr>
            <p:ph type="dt" sz="half" idx="12"/>
          </p:nvPr>
        </p:nvSpPr>
        <p:spPr>
          <a:ln/>
        </p:spPr>
        <p:txBody>
          <a:bodyPr/>
          <a:lstStyle>
            <a:lvl1pPr>
              <a:defRPr/>
            </a:lvl1pPr>
          </a:lstStyle>
          <a:p>
            <a:pPr>
              <a:defRPr/>
            </a:pPr>
            <a:fld id="{2B5919D1-CB7B-4F58-9E42-B23155C0D877}" type="datetime1">
              <a:rPr lang="sv-SE" altLang="sv-SE"/>
              <a:pPr>
                <a:defRPr/>
              </a:pPr>
              <a:t>2021-11-17</a:t>
            </a:fld>
            <a:endParaRPr lang="sv-SE" altLang="sv-SE" dirty="0"/>
          </a:p>
        </p:txBody>
      </p:sp>
      <p:sp>
        <p:nvSpPr>
          <p:cNvPr id="2"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3" name="Rectangle 6"/>
          <p:cNvSpPr>
            <a:spLocks noGrp="1" noChangeArrowheads="1"/>
          </p:cNvSpPr>
          <p:nvPr>
            <p:ph type="sldNum" sz="quarter" idx="11"/>
          </p:nvPr>
        </p:nvSpPr>
        <p:spPr>
          <a:ln/>
        </p:spPr>
        <p:txBody>
          <a:bodyPr/>
          <a:lstStyle>
            <a:lvl1pPr>
              <a:defRPr/>
            </a:lvl1pPr>
          </a:lstStyle>
          <a:p>
            <a:pPr>
              <a:defRPr/>
            </a:pPr>
            <a:fld id="{2A0A5C3C-B211-4F49-A6E3-D7308B6C2CE4}" type="slidenum">
              <a:rPr lang="sv-SE" altLang="sv-SE"/>
              <a:pPr>
                <a:defRPr/>
              </a:pPr>
              <a:t>‹#›</a:t>
            </a:fld>
            <a:endParaRPr lang="sv-SE" altLang="sv-SE" dirty="0"/>
          </a:p>
        </p:txBody>
      </p:sp>
    </p:spTree>
    <p:extLst>
      <p:ext uri="{BB962C8B-B14F-4D97-AF65-F5344CB8AC3E}">
        <p14:creationId xmlns:p14="http://schemas.microsoft.com/office/powerpoint/2010/main" val="1689254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30238" y="457200"/>
            <a:ext cx="2949575" cy="1600200"/>
          </a:xfrm>
        </p:spPr>
        <p:txBody>
          <a:bodyPr anchor="b"/>
          <a:lstStyle>
            <a:lvl1pPr>
              <a:defRPr sz="3200"/>
            </a:lvl1pPr>
          </a:lstStyle>
          <a:p>
            <a:r>
              <a:rPr lang="sv-SE"/>
              <a:t>Klicka här för att ändra format</a:t>
            </a:r>
            <a:endParaRPr lang="sv-SE" dirty="0"/>
          </a:p>
        </p:txBody>
      </p:sp>
      <p:sp>
        <p:nvSpPr>
          <p:cNvPr id="4" name="Platshållare för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3" name="Platshållare för innehåll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7" name="Rectangle 9"/>
          <p:cNvSpPr>
            <a:spLocks noGrp="1" noChangeArrowheads="1"/>
          </p:cNvSpPr>
          <p:nvPr>
            <p:ph type="dt" sz="half" idx="12"/>
          </p:nvPr>
        </p:nvSpPr>
        <p:spPr>
          <a:ln/>
        </p:spPr>
        <p:txBody>
          <a:bodyPr/>
          <a:lstStyle>
            <a:lvl1pPr>
              <a:defRPr/>
            </a:lvl1pPr>
          </a:lstStyle>
          <a:p>
            <a:pPr>
              <a:defRPr/>
            </a:pPr>
            <a:fld id="{5DA8D4CE-5F5B-4A3D-9B17-B5D4CEA32513}" type="datetime1">
              <a:rPr lang="sv-SE" altLang="sv-SE"/>
              <a:pPr>
                <a:defRPr/>
              </a:pPr>
              <a:t>2021-11-17</a:t>
            </a:fld>
            <a:endParaRPr lang="sv-SE" altLang="sv-SE" dirty="0"/>
          </a:p>
        </p:txBody>
      </p:sp>
      <p:sp>
        <p:nvSpPr>
          <p:cNvPr id="5"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6" name="Rectangle 6"/>
          <p:cNvSpPr>
            <a:spLocks noGrp="1" noChangeArrowheads="1"/>
          </p:cNvSpPr>
          <p:nvPr>
            <p:ph type="sldNum" sz="quarter" idx="11"/>
          </p:nvPr>
        </p:nvSpPr>
        <p:spPr>
          <a:ln/>
        </p:spPr>
        <p:txBody>
          <a:bodyPr/>
          <a:lstStyle>
            <a:lvl1pPr>
              <a:defRPr/>
            </a:lvl1pPr>
          </a:lstStyle>
          <a:p>
            <a:pPr>
              <a:defRPr/>
            </a:pPr>
            <a:fld id="{5F079A66-C7B8-4F79-B5B7-13CA394941FC}" type="slidenum">
              <a:rPr lang="sv-SE" altLang="sv-SE"/>
              <a:pPr>
                <a:defRPr/>
              </a:pPr>
              <a:t>‹#›</a:t>
            </a:fld>
            <a:endParaRPr lang="sv-SE" altLang="sv-SE" dirty="0"/>
          </a:p>
        </p:txBody>
      </p:sp>
    </p:spTree>
    <p:extLst>
      <p:ext uri="{BB962C8B-B14F-4D97-AF65-F5344CB8AC3E}">
        <p14:creationId xmlns:p14="http://schemas.microsoft.com/office/powerpoint/2010/main" val="431972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30238" y="457200"/>
            <a:ext cx="2949575" cy="1600200"/>
          </a:xfrm>
        </p:spPr>
        <p:txBody>
          <a:bodyPr anchor="b"/>
          <a:lstStyle>
            <a:lvl1pPr>
              <a:defRPr sz="3200"/>
            </a:lvl1pPr>
          </a:lstStyle>
          <a:p>
            <a:r>
              <a:rPr lang="sv-SE"/>
              <a:t>Klicka här för att ändra format</a:t>
            </a:r>
            <a:endParaRPr lang="sv-SE" dirty="0"/>
          </a:p>
        </p:txBody>
      </p:sp>
      <p:sp>
        <p:nvSpPr>
          <p:cNvPr id="4" name="Platshållare för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3" name="Platshållare för bild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dirty="0"/>
              <a:t>Klicka på ikonen för att lägga till en bild</a:t>
            </a:r>
          </a:p>
        </p:txBody>
      </p:sp>
      <p:sp>
        <p:nvSpPr>
          <p:cNvPr id="7" name="Rectangle 9"/>
          <p:cNvSpPr>
            <a:spLocks noGrp="1" noChangeArrowheads="1"/>
          </p:cNvSpPr>
          <p:nvPr>
            <p:ph type="dt" sz="half" idx="12"/>
          </p:nvPr>
        </p:nvSpPr>
        <p:spPr>
          <a:ln/>
        </p:spPr>
        <p:txBody>
          <a:bodyPr/>
          <a:lstStyle>
            <a:lvl1pPr>
              <a:defRPr/>
            </a:lvl1pPr>
          </a:lstStyle>
          <a:p>
            <a:pPr>
              <a:defRPr/>
            </a:pPr>
            <a:fld id="{BCE40D9E-8C95-4611-B311-39CED60F5C54}" type="datetime1">
              <a:rPr lang="sv-SE" altLang="sv-SE"/>
              <a:pPr>
                <a:defRPr/>
              </a:pPr>
              <a:t>2021-11-17</a:t>
            </a:fld>
            <a:endParaRPr lang="sv-SE" altLang="sv-SE" dirty="0"/>
          </a:p>
        </p:txBody>
      </p:sp>
      <p:sp>
        <p:nvSpPr>
          <p:cNvPr id="5" name="Rectangle 5"/>
          <p:cNvSpPr>
            <a:spLocks noGrp="1" noChangeArrowheads="1"/>
          </p:cNvSpPr>
          <p:nvPr>
            <p:ph type="ftr" sz="quarter" idx="10"/>
          </p:nvPr>
        </p:nvSpPr>
        <p:spPr>
          <a:ln/>
        </p:spPr>
        <p:txBody>
          <a:bodyPr/>
          <a:lstStyle>
            <a:lvl1pPr>
              <a:defRPr/>
            </a:lvl1pPr>
          </a:lstStyle>
          <a:p>
            <a:pPr>
              <a:defRPr/>
            </a:pPr>
            <a:endParaRPr lang="sv-SE" altLang="sv-SE" dirty="0"/>
          </a:p>
        </p:txBody>
      </p:sp>
      <p:sp>
        <p:nvSpPr>
          <p:cNvPr id="6" name="Rectangle 6"/>
          <p:cNvSpPr>
            <a:spLocks noGrp="1" noChangeArrowheads="1"/>
          </p:cNvSpPr>
          <p:nvPr>
            <p:ph type="sldNum" sz="quarter" idx="11"/>
          </p:nvPr>
        </p:nvSpPr>
        <p:spPr>
          <a:ln/>
        </p:spPr>
        <p:txBody>
          <a:bodyPr/>
          <a:lstStyle>
            <a:lvl1pPr>
              <a:defRPr/>
            </a:lvl1pPr>
          </a:lstStyle>
          <a:p>
            <a:pPr>
              <a:defRPr/>
            </a:pPr>
            <a:fld id="{E6D06589-E64A-463C-8CC3-A4E96EAB6BED}" type="slidenum">
              <a:rPr lang="sv-SE" altLang="sv-SE"/>
              <a:pPr>
                <a:defRPr/>
              </a:pPr>
              <a:t>‹#›</a:t>
            </a:fld>
            <a:endParaRPr lang="sv-SE" altLang="sv-SE" dirty="0"/>
          </a:p>
        </p:txBody>
      </p:sp>
    </p:spTree>
    <p:extLst>
      <p:ext uri="{BB962C8B-B14F-4D97-AF65-F5344CB8AC3E}">
        <p14:creationId xmlns:p14="http://schemas.microsoft.com/office/powerpoint/2010/main" val="4024837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2" name="Picture 11" descr="Jordbruksverket logotyp."/>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57200" y="304800"/>
            <a:ext cx="11430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676400" y="550863"/>
            <a:ext cx="6781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altLang="sv-SE" dirty="0"/>
              <a:t>Klicka här för att ändra bakgrundsrubriken</a:t>
            </a:r>
          </a:p>
        </p:txBody>
      </p:sp>
      <p:sp>
        <p:nvSpPr>
          <p:cNvPr id="1028" name="Rectangle 3"/>
          <p:cNvSpPr>
            <a:spLocks noGrp="1" noChangeArrowheads="1"/>
          </p:cNvSpPr>
          <p:nvPr>
            <p:ph type="body" idx="1"/>
          </p:nvPr>
        </p:nvSpPr>
        <p:spPr bwMode="auto">
          <a:xfrm>
            <a:off x="1676400" y="1828800"/>
            <a:ext cx="67818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a:p>
            <a:pPr lvl="3"/>
            <a:r>
              <a:rPr lang="sv-SE" altLang="sv-SE" dirty="0"/>
              <a:t>Nivå fyra</a:t>
            </a:r>
          </a:p>
          <a:p>
            <a:pPr lvl="4"/>
            <a:r>
              <a:rPr lang="sv-SE" altLang="sv-SE" dirty="0"/>
              <a:t>Nivå fem</a:t>
            </a:r>
          </a:p>
        </p:txBody>
      </p:sp>
      <p:pic>
        <p:nvPicPr>
          <p:cNvPr id="2" name="Picture 15" descr="Dekorationselement ko och kalv."/>
          <p:cNvPicPr>
            <a:picLocks noChangeAspect="1" noChangeArrowheads="1"/>
          </p:cNvPicPr>
          <p:nvPr/>
        </p:nvPicPr>
        <p:blipFill>
          <a:blip r:embed="rId14">
            <a:lum bright="20000"/>
            <a:extLst>
              <a:ext uri="{28A0092B-C50C-407E-A947-70E740481C1C}">
                <a14:useLocalDpi xmlns:a14="http://schemas.microsoft.com/office/drawing/2010/main" val="0"/>
              </a:ext>
            </a:extLst>
          </a:blip>
          <a:srcRect/>
          <a:stretch>
            <a:fillRect/>
          </a:stretch>
        </p:blipFill>
        <p:spPr bwMode="auto">
          <a:xfrm>
            <a:off x="0" y="5183188"/>
            <a:ext cx="1295400" cy="1217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Bild 18" descr="Dekorationslist grön.">
            <a:extLst>
              <a:ext uri="{FF2B5EF4-FFF2-40B4-BE49-F238E27FC236}">
                <a16:creationId xmlns:a16="http://schemas.microsoft.com/office/drawing/2014/main" id="{5BAE004D-F7FD-4756-8AB7-8EE761C0289A}"/>
              </a:ext>
            </a:extLst>
          </p:cNvPr>
          <p:cNvSpPr>
            <a:spLocks noChangeAspect="1"/>
          </p:cNvSpPr>
          <p:nvPr/>
        </p:nvSpPr>
        <p:spPr>
          <a:xfrm>
            <a:off x="0" y="6324600"/>
            <a:ext cx="9144000" cy="533400"/>
          </a:xfrm>
          <a:custGeom>
            <a:avLst/>
            <a:gdLst>
              <a:gd name="connsiteX0" fmla="*/ 8464804 w 12192000"/>
              <a:gd name="connsiteY0" fmla="*/ 63 h 711200"/>
              <a:gd name="connsiteX1" fmla="*/ 9225090 w 12192000"/>
              <a:gd name="connsiteY1" fmla="*/ 215074 h 711200"/>
              <a:gd name="connsiteX2" fmla="*/ 8065389 w 12192000"/>
              <a:gd name="connsiteY2" fmla="*/ 63 h 711200"/>
              <a:gd name="connsiteX3" fmla="*/ 7715949 w 12192000"/>
              <a:gd name="connsiteY3" fmla="*/ 63 h 711200"/>
              <a:gd name="connsiteX4" fmla="*/ 8988552 w 12192000"/>
              <a:gd name="connsiteY4" fmla="*/ 335089 h 711200"/>
              <a:gd name="connsiteX5" fmla="*/ 7099491 w 12192000"/>
              <a:gd name="connsiteY5" fmla="*/ 63 h 711200"/>
              <a:gd name="connsiteX6" fmla="*/ 6631877 w 12192000"/>
              <a:gd name="connsiteY6" fmla="*/ 63 h 711200"/>
              <a:gd name="connsiteX7" fmla="*/ 8809165 w 12192000"/>
              <a:gd name="connsiteY7" fmla="*/ 459677 h 711200"/>
              <a:gd name="connsiteX8" fmla="*/ 10626217 w 12192000"/>
              <a:gd name="connsiteY8" fmla="*/ 63 h 711200"/>
              <a:gd name="connsiteX9" fmla="*/ 10626217 w 12192000"/>
              <a:gd name="connsiteY9" fmla="*/ 63 h 711200"/>
              <a:gd name="connsiteX10" fmla="*/ 8464804 w 12192000"/>
              <a:gd name="connsiteY10" fmla="*/ 63 h 711200"/>
              <a:gd name="connsiteX11" fmla="*/ 8760523 w 12192000"/>
              <a:gd name="connsiteY11" fmla="*/ 478282 h 711200"/>
              <a:gd name="connsiteX12" fmla="*/ 5729351 w 12192000"/>
              <a:gd name="connsiteY12" fmla="*/ 0 h 711200"/>
              <a:gd name="connsiteX13" fmla="*/ 0 w 12192000"/>
              <a:gd name="connsiteY13" fmla="*/ 0 h 711200"/>
              <a:gd name="connsiteX14" fmla="*/ 0 w 12192000"/>
              <a:gd name="connsiteY14" fmla="*/ 716597 h 711200"/>
              <a:gd name="connsiteX15" fmla="*/ 12192000 w 12192000"/>
              <a:gd name="connsiteY15" fmla="*/ 716597 h 711200"/>
              <a:gd name="connsiteX16" fmla="*/ 12192000 w 12192000"/>
              <a:gd name="connsiteY16" fmla="*/ 28892 h 711200"/>
              <a:gd name="connsiteX17" fmla="*/ 8431085 w 12192000"/>
              <a:gd name="connsiteY17" fmla="*/ 605091 h 711200"/>
              <a:gd name="connsiteX18" fmla="*/ 8760523 w 12192000"/>
              <a:gd name="connsiteY18" fmla="*/ 478282 h 711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192000" h="711200">
                <a:moveTo>
                  <a:pt x="8464804" y="63"/>
                </a:moveTo>
                <a:cubicBezTo>
                  <a:pt x="8728393" y="63119"/>
                  <a:pt x="8963978" y="128270"/>
                  <a:pt x="9225090" y="215074"/>
                </a:cubicBezTo>
                <a:cubicBezTo>
                  <a:pt x="9225344" y="215392"/>
                  <a:pt x="8789098" y="114363"/>
                  <a:pt x="8065389" y="63"/>
                </a:cubicBezTo>
                <a:lnTo>
                  <a:pt x="7715949" y="63"/>
                </a:lnTo>
                <a:cubicBezTo>
                  <a:pt x="8125016" y="82804"/>
                  <a:pt x="8578024" y="195834"/>
                  <a:pt x="8988552" y="335089"/>
                </a:cubicBezTo>
                <a:cubicBezTo>
                  <a:pt x="8988869" y="335470"/>
                  <a:pt x="8192389" y="144970"/>
                  <a:pt x="7099491" y="63"/>
                </a:cubicBezTo>
                <a:lnTo>
                  <a:pt x="6631877" y="63"/>
                </a:lnTo>
                <a:cubicBezTo>
                  <a:pt x="7231253" y="88582"/>
                  <a:pt x="8062659" y="260413"/>
                  <a:pt x="8809165" y="459677"/>
                </a:cubicBezTo>
                <a:cubicBezTo>
                  <a:pt x="9271000" y="294894"/>
                  <a:pt x="9973945" y="46672"/>
                  <a:pt x="10626217" y="63"/>
                </a:cubicBezTo>
                <a:lnTo>
                  <a:pt x="10626217" y="63"/>
                </a:lnTo>
                <a:lnTo>
                  <a:pt x="8464804" y="63"/>
                </a:lnTo>
                <a:close/>
                <a:moveTo>
                  <a:pt x="8760523" y="478282"/>
                </a:moveTo>
                <a:cubicBezTo>
                  <a:pt x="8392223" y="402082"/>
                  <a:pt x="7211822" y="148018"/>
                  <a:pt x="5729351" y="0"/>
                </a:cubicBezTo>
                <a:lnTo>
                  <a:pt x="0" y="0"/>
                </a:lnTo>
                <a:lnTo>
                  <a:pt x="0" y="716597"/>
                </a:lnTo>
                <a:lnTo>
                  <a:pt x="12192000" y="716597"/>
                </a:lnTo>
                <a:lnTo>
                  <a:pt x="12192000" y="28892"/>
                </a:lnTo>
                <a:cubicBezTo>
                  <a:pt x="10231501" y="6350"/>
                  <a:pt x="9063101" y="420243"/>
                  <a:pt x="8431085" y="605091"/>
                </a:cubicBezTo>
                <a:cubicBezTo>
                  <a:pt x="8603932" y="536892"/>
                  <a:pt x="8640572" y="522351"/>
                  <a:pt x="8760523" y="478282"/>
                </a:cubicBezTo>
                <a:close/>
              </a:path>
            </a:pathLst>
          </a:custGeom>
          <a:solidFill>
            <a:srgbClr val="93C01B"/>
          </a:solidFill>
          <a:ln w="6350" cap="flat">
            <a:noFill/>
            <a:prstDash val="solid"/>
            <a:miter/>
          </a:ln>
        </p:spPr>
        <p:txBody>
          <a:bodyPr rtlCol="0" anchor="ctr"/>
          <a:lstStyle/>
          <a:p>
            <a:endParaRPr lang="sv-SE" dirty="0"/>
          </a:p>
        </p:txBody>
      </p:sp>
      <p:sp>
        <p:nvSpPr>
          <p:cNvPr id="1033" name="Rectangle 9"/>
          <p:cNvSpPr>
            <a:spLocks noGrp="1" noChangeArrowheads="1"/>
          </p:cNvSpPr>
          <p:nvPr>
            <p:ph type="dt" sz="half" idx="2"/>
          </p:nvPr>
        </p:nvSpPr>
        <p:spPr bwMode="auto">
          <a:xfrm>
            <a:off x="457200" y="6508576"/>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solidFill>
                  <a:schemeClr val="tx1"/>
                </a:solidFill>
                <a:latin typeface="+mn-lt"/>
              </a:defRPr>
            </a:lvl1pPr>
          </a:lstStyle>
          <a:p>
            <a:pPr>
              <a:defRPr/>
            </a:pPr>
            <a:fld id="{CEF76E98-9197-42B6-86B7-4D24B80EEE8B}" type="datetime1">
              <a:rPr lang="sv-SE" altLang="sv-SE" smtClean="0"/>
              <a:pPr>
                <a:defRPr/>
              </a:pPr>
              <a:t>2021-11-17</a:t>
            </a:fld>
            <a:endParaRPr lang="sv-SE" altLang="sv-SE" dirty="0"/>
          </a:p>
        </p:txBody>
      </p:sp>
      <p:sp>
        <p:nvSpPr>
          <p:cNvPr id="1029" name="Rectangle 5"/>
          <p:cNvSpPr>
            <a:spLocks noGrp="1" noChangeArrowheads="1"/>
          </p:cNvSpPr>
          <p:nvPr>
            <p:ph type="ftr" sz="quarter" idx="3"/>
          </p:nvPr>
        </p:nvSpPr>
        <p:spPr bwMode="auto">
          <a:xfrm>
            <a:off x="3124200" y="6508576"/>
            <a:ext cx="2895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smtClean="0">
                <a:solidFill>
                  <a:schemeClr val="tx1"/>
                </a:solidFill>
                <a:latin typeface="+mn-lt"/>
              </a:defRPr>
            </a:lvl1pPr>
          </a:lstStyle>
          <a:p>
            <a:pPr>
              <a:defRPr/>
            </a:pPr>
            <a:endParaRPr lang="sv-SE" altLang="sv-SE" dirty="0"/>
          </a:p>
        </p:txBody>
      </p:sp>
      <p:sp>
        <p:nvSpPr>
          <p:cNvPr id="1030" name="Rectangle 6"/>
          <p:cNvSpPr>
            <a:spLocks noGrp="1" noChangeArrowheads="1"/>
          </p:cNvSpPr>
          <p:nvPr>
            <p:ph type="sldNum" sz="quarter" idx="4"/>
          </p:nvPr>
        </p:nvSpPr>
        <p:spPr bwMode="auto">
          <a:xfrm>
            <a:off x="6858000" y="6508576"/>
            <a:ext cx="190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solidFill>
                  <a:schemeClr val="tx1"/>
                </a:solidFill>
                <a:latin typeface="+mn-lt"/>
              </a:defRPr>
            </a:lvl1pPr>
          </a:lstStyle>
          <a:p>
            <a:pPr>
              <a:defRPr/>
            </a:pPr>
            <a:fld id="{0E024B84-7EEB-46AD-BB95-4FA8C3104D7B}" type="slidenum">
              <a:rPr lang="sv-SE" altLang="sv-SE" smtClean="0"/>
              <a:pPr>
                <a:defRPr/>
              </a:pPr>
              <a:t>‹#›</a:t>
            </a:fld>
            <a:endParaRPr lang="sv-SE" altLang="sv-SE" dirty="0"/>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ftr="0"/>
  <p:txStyles>
    <p:titleStyle>
      <a:lvl1pPr algn="ctr" rtl="0" eaLnBrk="1" fontAlgn="base" hangingPunct="1">
        <a:spcBef>
          <a:spcPct val="0"/>
        </a:spcBef>
        <a:spcAft>
          <a:spcPct val="0"/>
        </a:spcAft>
        <a:defRPr sz="3600" kern="1200">
          <a:solidFill>
            <a:schemeClr val="tx2"/>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3600">
          <a:solidFill>
            <a:schemeClr val="tx2"/>
          </a:solidFill>
          <a:latin typeface="Arial Unicode MS" pitchFamily="34" charset="-128"/>
        </a:defRPr>
      </a:lvl2pPr>
      <a:lvl3pPr algn="ctr" rtl="0" eaLnBrk="1" fontAlgn="base" hangingPunct="1">
        <a:spcBef>
          <a:spcPct val="0"/>
        </a:spcBef>
        <a:spcAft>
          <a:spcPct val="0"/>
        </a:spcAft>
        <a:defRPr sz="3600">
          <a:solidFill>
            <a:schemeClr val="tx2"/>
          </a:solidFill>
          <a:latin typeface="Arial Unicode MS" pitchFamily="34" charset="-128"/>
        </a:defRPr>
      </a:lvl3pPr>
      <a:lvl4pPr algn="ctr" rtl="0" eaLnBrk="1" fontAlgn="base" hangingPunct="1">
        <a:spcBef>
          <a:spcPct val="0"/>
        </a:spcBef>
        <a:spcAft>
          <a:spcPct val="0"/>
        </a:spcAft>
        <a:defRPr sz="3600">
          <a:solidFill>
            <a:schemeClr val="tx2"/>
          </a:solidFill>
          <a:latin typeface="Arial Unicode MS" pitchFamily="34" charset="-128"/>
        </a:defRPr>
      </a:lvl4pPr>
      <a:lvl5pPr algn="ctr" rtl="0" eaLnBrk="1" fontAlgn="base" hangingPunct="1">
        <a:spcBef>
          <a:spcPct val="0"/>
        </a:spcBef>
        <a:spcAft>
          <a:spcPct val="0"/>
        </a:spcAft>
        <a:defRPr sz="3600">
          <a:solidFill>
            <a:schemeClr val="tx2"/>
          </a:solidFill>
          <a:latin typeface="Arial Unicode MS" pitchFamily="34" charset="-128"/>
        </a:defRPr>
      </a:lvl5pPr>
      <a:lvl6pPr marL="457200" algn="ctr" rtl="0" eaLnBrk="1" fontAlgn="base" hangingPunct="1">
        <a:spcBef>
          <a:spcPct val="0"/>
        </a:spcBef>
        <a:spcAft>
          <a:spcPct val="0"/>
        </a:spcAft>
        <a:defRPr sz="3600">
          <a:solidFill>
            <a:schemeClr val="tx2"/>
          </a:solidFill>
          <a:latin typeface="Arial Unicode MS" pitchFamily="34" charset="-128"/>
        </a:defRPr>
      </a:lvl6pPr>
      <a:lvl7pPr marL="914400" algn="ctr" rtl="0" eaLnBrk="1" fontAlgn="base" hangingPunct="1">
        <a:spcBef>
          <a:spcPct val="0"/>
        </a:spcBef>
        <a:spcAft>
          <a:spcPct val="0"/>
        </a:spcAft>
        <a:defRPr sz="3600">
          <a:solidFill>
            <a:schemeClr val="tx2"/>
          </a:solidFill>
          <a:latin typeface="Arial Unicode MS" pitchFamily="34" charset="-128"/>
        </a:defRPr>
      </a:lvl7pPr>
      <a:lvl8pPr marL="1371600" algn="ctr" rtl="0" eaLnBrk="1" fontAlgn="base" hangingPunct="1">
        <a:spcBef>
          <a:spcPct val="0"/>
        </a:spcBef>
        <a:spcAft>
          <a:spcPct val="0"/>
        </a:spcAft>
        <a:defRPr sz="3600">
          <a:solidFill>
            <a:schemeClr val="tx2"/>
          </a:solidFill>
          <a:latin typeface="Arial Unicode MS" pitchFamily="34" charset="-128"/>
        </a:defRPr>
      </a:lvl8pPr>
      <a:lvl9pPr marL="1828800" algn="ctr" rtl="0" eaLnBrk="1" fontAlgn="base" hangingPunct="1">
        <a:spcBef>
          <a:spcPct val="0"/>
        </a:spcBef>
        <a:spcAft>
          <a:spcPct val="0"/>
        </a:spcAft>
        <a:defRPr sz="3600">
          <a:solidFill>
            <a:schemeClr val="tx2"/>
          </a:solidFill>
          <a:latin typeface="Arial Unicode MS" pitchFamily="34" charset="-128"/>
        </a:defRPr>
      </a:lvl9pPr>
    </p:titleStyle>
    <p:bodyStyle>
      <a:lvl1pPr marL="342900" indent="-34290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regeringen.se/pressmeddelanden/2021/09/regeringen-foreslar-en-battre-uppfoljning-av-lakemedel-for-djur/" TargetMode="External"/><Relationship Id="rId2" Type="http://schemas.openxmlformats.org/officeDocument/2006/relationships/hyperlink" Target="https://www.regeringen.se/rattsliga-dokument/statens-offentliga-utredningar/2021/05/sou-202145/"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87C2FBC1-A158-46F0-9A76-169ED10FF695}"/>
              </a:ext>
            </a:extLst>
          </p:cNvPr>
          <p:cNvSpPr>
            <a:spLocks noGrp="1"/>
          </p:cNvSpPr>
          <p:nvPr>
            <p:ph type="title"/>
          </p:nvPr>
        </p:nvSpPr>
        <p:spPr/>
        <p:txBody>
          <a:bodyPr/>
          <a:lstStyle/>
          <a:p>
            <a:pPr algn="l">
              <a:spcBef>
                <a:spcPct val="20000"/>
              </a:spcBef>
            </a:pPr>
            <a:endParaRPr lang="sv-SE" sz="2800" dirty="0">
              <a:solidFill>
                <a:schemeClr val="tx1"/>
              </a:solidFill>
              <a:ea typeface="+mn-ea"/>
            </a:endParaRPr>
          </a:p>
        </p:txBody>
      </p:sp>
      <p:sp>
        <p:nvSpPr>
          <p:cNvPr id="7" name="Underrubrik 6">
            <a:extLst>
              <a:ext uri="{FF2B5EF4-FFF2-40B4-BE49-F238E27FC236}">
                <a16:creationId xmlns:a16="http://schemas.microsoft.com/office/drawing/2014/main" id="{DBE9A65D-93B8-4DE6-BF81-74E9391E870D}"/>
              </a:ext>
            </a:extLst>
          </p:cNvPr>
          <p:cNvSpPr>
            <a:spLocks noGrp="1"/>
          </p:cNvSpPr>
          <p:nvPr>
            <p:ph type="subTitle" idx="1"/>
          </p:nvPr>
        </p:nvSpPr>
        <p:spPr>
          <a:xfrm>
            <a:off x="971600" y="1988840"/>
            <a:ext cx="7704856" cy="3888432"/>
          </a:xfrm>
        </p:spPr>
        <p:txBody>
          <a:bodyPr/>
          <a:lstStyle/>
          <a:p>
            <a:r>
              <a:rPr lang="sv-SE" sz="2800" dirty="0"/>
              <a:t>Aktuella frågeställningar inom djursjukvården och på Jordbruksverket!</a:t>
            </a:r>
          </a:p>
          <a:p>
            <a:endParaRPr lang="sv-SE" dirty="0"/>
          </a:p>
          <a:p>
            <a:endParaRPr lang="sv-SE" dirty="0"/>
          </a:p>
          <a:p>
            <a:endParaRPr lang="sv-SE" dirty="0"/>
          </a:p>
          <a:p>
            <a:endParaRPr lang="sv-SE" dirty="0"/>
          </a:p>
          <a:p>
            <a:endParaRPr lang="sv-SE" dirty="0"/>
          </a:p>
          <a:p>
            <a:endParaRPr lang="sv-SE" dirty="0"/>
          </a:p>
          <a:p>
            <a:r>
              <a:rPr lang="sv-SE" dirty="0"/>
              <a:t>Anna Wretling Clarin, enhetschef på Djuravdelningen</a:t>
            </a:r>
          </a:p>
          <a:p>
            <a:endParaRPr lang="sv-SE" dirty="0"/>
          </a:p>
          <a:p>
            <a:endParaRPr lang="sv-SE" dirty="0"/>
          </a:p>
        </p:txBody>
      </p:sp>
      <p:sp>
        <p:nvSpPr>
          <p:cNvPr id="5" name="Rectangle 7"/>
          <p:cNvSpPr>
            <a:spLocks noGrp="1" noChangeArrowheads="1"/>
          </p:cNvSpPr>
          <p:nvPr>
            <p:ph type="dt" sz="half" idx="12"/>
          </p:nvPr>
        </p:nvSpPr>
        <p:spPr>
          <a:xfrm>
            <a:off x="457200" y="6508576"/>
            <a:ext cx="1905000" cy="304800"/>
          </a:xfrm>
        </p:spPr>
        <p:txBody>
          <a:bodyPr/>
          <a:lstStyle/>
          <a:p>
            <a:fld id="{031404D4-5C9B-4736-879B-E64DB0F52092}" type="datetime1">
              <a:rPr lang="sv-SE" altLang="sv-SE"/>
              <a:pPr/>
              <a:t>2021-11-17</a:t>
            </a:fld>
            <a:endParaRPr lang="sv-SE" altLang="sv-SE" dirty="0"/>
          </a:p>
        </p:txBody>
      </p:sp>
    </p:spTree>
    <p:extLst>
      <p:ext uri="{BB962C8B-B14F-4D97-AF65-F5344CB8AC3E}">
        <p14:creationId xmlns:p14="http://schemas.microsoft.com/office/powerpoint/2010/main" val="1386895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Nuvarande undantag</a:t>
            </a:r>
          </a:p>
        </p:txBody>
      </p:sp>
      <p:sp>
        <p:nvSpPr>
          <p:cNvPr id="3" name="Platshållare för innehåll 2"/>
          <p:cNvSpPr>
            <a:spLocks noGrp="1"/>
          </p:cNvSpPr>
          <p:nvPr>
            <p:ph idx="1"/>
          </p:nvPr>
        </p:nvSpPr>
        <p:spPr/>
        <p:txBody>
          <a:bodyPr/>
          <a:lstStyle/>
          <a:p>
            <a:pPr marL="0" indent="0">
              <a:buNone/>
            </a:pPr>
            <a:r>
              <a:rPr lang="sv-SE" b="1" dirty="0"/>
              <a:t>Nivå 2 </a:t>
            </a:r>
          </a:p>
          <a:p>
            <a:pPr marL="457200" indent="-457200">
              <a:buAutoNum type="arabicPeriod"/>
            </a:pPr>
            <a:r>
              <a:rPr lang="sv-SE" dirty="0"/>
              <a:t>Ge subkutana, intramuskulära och intravenösa injektioner. Inte vaccin, narkotikaklassade läkemedel, läkemedel för lokal bedövning, läkemedel för allmän bedövning, avlivningsvätska eller cytostatika. Sederande läkemedel till häst vid veterinärs närvaro. </a:t>
            </a:r>
          </a:p>
          <a:p>
            <a:pPr marL="457200" indent="-457200">
              <a:buAutoNum type="arabicPeriod"/>
            </a:pPr>
            <a:r>
              <a:rPr lang="sv-SE" dirty="0"/>
              <a:t>Koppla i och ur dropp ur en permanentkanyl. </a:t>
            </a:r>
          </a:p>
          <a:p>
            <a:pPr marL="457200" indent="-457200">
              <a:buAutoNum type="arabicPeriod"/>
            </a:pPr>
            <a:r>
              <a:rPr lang="sv-SE" dirty="0"/>
              <a:t>Sätta permanentkanyl. </a:t>
            </a:r>
          </a:p>
          <a:p>
            <a:pPr marL="0" indent="0">
              <a:buNone/>
            </a:pPr>
            <a:endParaRPr lang="sv-SE" dirty="0"/>
          </a:p>
          <a:p>
            <a:pPr marL="0" indent="0">
              <a:buNone/>
            </a:pPr>
            <a:r>
              <a:rPr lang="sv-SE" dirty="0"/>
              <a:t>Undantaget om intravenösa injektioner och att sätta permanentkanyl är tidsbegränsat till och med den 31 december 2023. </a:t>
            </a:r>
          </a:p>
          <a:p>
            <a:pPr marL="0" indent="0">
              <a:buNone/>
            </a:pPr>
            <a:endParaRPr lang="sv-SE" dirty="0"/>
          </a:p>
          <a:p>
            <a:pPr marL="0" indent="0">
              <a:buNone/>
            </a:pPr>
            <a:endParaRPr lang="sv-SE" b="1" dirty="0"/>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72587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Nuvarande undantag</a:t>
            </a:r>
          </a:p>
        </p:txBody>
      </p:sp>
      <p:sp>
        <p:nvSpPr>
          <p:cNvPr id="3" name="Platshållare för innehåll 2"/>
          <p:cNvSpPr>
            <a:spLocks noGrp="1"/>
          </p:cNvSpPr>
          <p:nvPr>
            <p:ph idx="1"/>
          </p:nvPr>
        </p:nvSpPr>
        <p:spPr/>
        <p:txBody>
          <a:bodyPr/>
          <a:lstStyle/>
          <a:p>
            <a:pPr marL="0" indent="0">
              <a:buNone/>
            </a:pPr>
            <a:r>
              <a:rPr lang="sv-SE" b="1" dirty="0"/>
              <a:t>Nivå 3 (endast smådjur)</a:t>
            </a:r>
            <a:r>
              <a:rPr lang="sv-SE" dirty="0"/>
              <a:t> </a:t>
            </a:r>
          </a:p>
          <a:p>
            <a:pPr marL="457200" indent="-457200">
              <a:buFont typeface="+mj-lt"/>
              <a:buAutoNum type="arabicPeriod"/>
            </a:pPr>
            <a:r>
              <a:rPr lang="sv-SE" dirty="0"/>
              <a:t>Ge subkutana, intramuskulära och intravenösa injektioner. Inte med vaccin, läkemedel för lokal bedövning, avlivningsvätska eller cytostatika. Dvs får ge narkotikaklassade läkemedel och läkemedel för allmän bedövning men endast i närvaro av veterinär. </a:t>
            </a:r>
          </a:p>
          <a:p>
            <a:pPr marL="457200" indent="-457200">
              <a:buFont typeface="+mj-lt"/>
              <a:buAutoNum type="arabicPeriod"/>
            </a:pPr>
            <a:r>
              <a:rPr lang="sv-SE" dirty="0"/>
              <a:t>Intubera djur inför narkos samt extubera djur efter narkos. </a:t>
            </a:r>
          </a:p>
          <a:p>
            <a:pPr marL="457200" indent="-457200">
              <a:buFont typeface="+mj-lt"/>
              <a:buAutoNum type="arabicPeriod"/>
            </a:pPr>
            <a:r>
              <a:rPr lang="sv-SE" dirty="0"/>
              <a:t>Sätta permanentkanyl. </a:t>
            </a:r>
          </a:p>
          <a:p>
            <a:pPr marL="0" indent="0">
              <a:buNone/>
            </a:pPr>
            <a:r>
              <a:rPr lang="sv-SE" dirty="0"/>
              <a:t>Detta får även göras om djuren är under påverkan av lokal eller allmän bedövning.</a:t>
            </a:r>
          </a:p>
          <a:p>
            <a:pPr marL="0" indent="0">
              <a:buNone/>
            </a:pPr>
            <a:r>
              <a:rPr lang="sv-SE" dirty="0"/>
              <a:t>Undantagen är tidsbegränsade till och med den 31 december 2023.</a:t>
            </a:r>
            <a:endParaRPr lang="sv-SE" b="1"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424720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på fortsatt väg framåt</a:t>
            </a:r>
          </a:p>
        </p:txBody>
      </p:sp>
      <p:sp>
        <p:nvSpPr>
          <p:cNvPr id="3" name="Platshållare för innehåll 2"/>
          <p:cNvSpPr>
            <a:spLocks noGrp="1"/>
          </p:cNvSpPr>
          <p:nvPr>
            <p:ph idx="1"/>
          </p:nvPr>
        </p:nvSpPr>
        <p:spPr>
          <a:xfrm>
            <a:off x="1676400" y="1628800"/>
            <a:ext cx="7288088" cy="4467200"/>
          </a:xfrm>
        </p:spPr>
        <p:txBody>
          <a:bodyPr/>
          <a:lstStyle/>
          <a:p>
            <a:endParaRPr lang="sv-SE" dirty="0"/>
          </a:p>
          <a:p>
            <a:r>
              <a:rPr lang="sv-SE" dirty="0"/>
              <a:t>Vi har tagit fram alternativa föreslag (ej rangordnade) hur undantagen på nivå 2 och 3 skulle kunna se ut för smådjur efter 2023. </a:t>
            </a:r>
          </a:p>
          <a:p>
            <a:endParaRPr lang="sv-SE" dirty="0"/>
          </a:p>
          <a:p>
            <a:r>
              <a:rPr lang="sv-SE" dirty="0"/>
              <a:t>Beroende på hur det blir kan även utbildningarna för respektive nivå behöva ändras. </a:t>
            </a:r>
          </a:p>
          <a:p>
            <a:endParaRPr lang="sv-SE" dirty="0"/>
          </a:p>
          <a:p>
            <a:r>
              <a:rPr lang="sv-SE" dirty="0"/>
              <a:t>Observera att undantag på nivå 1 inte är tidsbegränsat och därför inte tas med i dessa förslag. </a:t>
            </a:r>
          </a:p>
          <a:p>
            <a:endParaRPr lang="sv-SE" dirty="0"/>
          </a:p>
          <a:p>
            <a:r>
              <a:rPr lang="sv-SE" dirty="0"/>
              <a:t>Frågan om undantag för häst kommer senare i presentationen. </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3972223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1 (smådjur)</a:t>
            </a:r>
          </a:p>
        </p:txBody>
      </p:sp>
      <p:sp>
        <p:nvSpPr>
          <p:cNvPr id="3" name="Platshållare för innehåll 2"/>
          <p:cNvSpPr>
            <a:spLocks noGrp="1"/>
          </p:cNvSpPr>
          <p:nvPr>
            <p:ph idx="1"/>
          </p:nvPr>
        </p:nvSpPr>
        <p:spPr>
          <a:xfrm>
            <a:off x="1331640" y="1541463"/>
            <a:ext cx="7632848" cy="4554537"/>
          </a:xfrm>
        </p:spPr>
        <p:txBody>
          <a:bodyPr/>
          <a:lstStyle/>
          <a:p>
            <a:pPr marL="0" indent="0">
              <a:buNone/>
            </a:pPr>
            <a:r>
              <a:rPr lang="sv-SE" b="1" dirty="0"/>
              <a:t>Nivå 2 </a:t>
            </a:r>
          </a:p>
          <a:p>
            <a:pPr marL="457200" indent="-457200">
              <a:buAutoNum type="arabicPeriod"/>
            </a:pPr>
            <a:r>
              <a:rPr lang="sv-SE" dirty="0"/>
              <a:t>Ge subkutana och intramuskulära injektioner. Inte vaccin, narkotikaklassade läkemedel, läkemedel för lokal bedövning, läkemedel för allmän bedövning, avlivningsvätska eller cytostatika. </a:t>
            </a:r>
          </a:p>
          <a:p>
            <a:pPr marL="457200" indent="-457200">
              <a:buAutoNum type="arabicPeriod"/>
            </a:pPr>
            <a:r>
              <a:rPr lang="sv-SE" dirty="0"/>
              <a:t>Koppla i och ur dropp ur en permanentkanyl (dock inte sätta permanentkanyl). </a:t>
            </a:r>
          </a:p>
          <a:p>
            <a:pPr marL="0" indent="0">
              <a:buNone/>
            </a:pPr>
            <a:r>
              <a:rPr lang="sv-SE" b="1" dirty="0"/>
              <a:t>Nivå 3 </a:t>
            </a:r>
          </a:p>
          <a:p>
            <a:pPr marL="0" indent="0">
              <a:buNone/>
            </a:pPr>
            <a:r>
              <a:rPr lang="sv-SE" dirty="0"/>
              <a:t>Försvinner helt. </a:t>
            </a:r>
          </a:p>
          <a:p>
            <a:pPr marL="0" indent="0">
              <a:buNone/>
            </a:pPr>
            <a:endParaRPr lang="sv-SE" sz="500" dirty="0"/>
          </a:p>
          <a:p>
            <a:pPr marL="0" indent="0">
              <a:buNone/>
            </a:pPr>
            <a:endParaRPr lang="sv-SE" sz="1100" i="1" dirty="0"/>
          </a:p>
          <a:p>
            <a:pPr marL="0" indent="0">
              <a:buNone/>
            </a:pPr>
            <a:r>
              <a:rPr lang="sv-SE" i="1" dirty="0"/>
              <a:t>Alternativet om vi inte ändrar i föreskrifterna utan låter tidsbegränsningarna löpa ut. För nivå 2 försvinner möjligheten att ge intravenösa injektioner och permanentkanyl </a:t>
            </a:r>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4092970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2 (smådjur)</a:t>
            </a:r>
          </a:p>
        </p:txBody>
      </p:sp>
      <p:sp>
        <p:nvSpPr>
          <p:cNvPr id="3" name="Platshållare för innehåll 2"/>
          <p:cNvSpPr>
            <a:spLocks noGrp="1"/>
          </p:cNvSpPr>
          <p:nvPr>
            <p:ph idx="1"/>
          </p:nvPr>
        </p:nvSpPr>
        <p:spPr>
          <a:xfrm>
            <a:off x="1676400" y="1628800"/>
            <a:ext cx="7144072" cy="4467200"/>
          </a:xfrm>
        </p:spPr>
        <p:txBody>
          <a:bodyPr/>
          <a:lstStyle/>
          <a:p>
            <a:pPr marL="0" indent="0">
              <a:buNone/>
            </a:pPr>
            <a:r>
              <a:rPr lang="sv-SE" b="1" dirty="0"/>
              <a:t>Nivå 2 </a:t>
            </a:r>
          </a:p>
          <a:p>
            <a:pPr marL="457200" indent="-457200">
              <a:buAutoNum type="arabicPeriod"/>
            </a:pPr>
            <a:r>
              <a:rPr lang="sv-SE" dirty="0"/>
              <a:t>Ge subkutana, intramuskulära och intravenösa injektioner. Inte med vaccin, narkotikaklassade läkemedel, läkemedel för lokal bedövning, läkemedel för allmän bedövning, avlivningsvätska eller cytostatika. </a:t>
            </a:r>
          </a:p>
          <a:p>
            <a:pPr marL="457200" indent="-457200">
              <a:buAutoNum type="arabicPeriod"/>
            </a:pPr>
            <a:r>
              <a:rPr lang="sv-SE" dirty="0"/>
              <a:t>Koppla i och ur dropp ur en permanentkanyl. </a:t>
            </a:r>
          </a:p>
          <a:p>
            <a:pPr marL="457200" indent="-457200">
              <a:buAutoNum type="arabicPeriod"/>
            </a:pPr>
            <a:r>
              <a:rPr lang="sv-SE" dirty="0"/>
              <a:t>Sätta permanentkanyl.</a:t>
            </a:r>
          </a:p>
          <a:p>
            <a:pPr marL="0" indent="0">
              <a:buNone/>
            </a:pPr>
            <a:r>
              <a:rPr lang="sv-SE" b="1" dirty="0"/>
              <a:t>Nivå 3 </a:t>
            </a:r>
          </a:p>
          <a:p>
            <a:pPr marL="0" indent="0">
              <a:buNone/>
            </a:pPr>
            <a:r>
              <a:rPr lang="sv-SE" dirty="0"/>
              <a:t>Försvinner helt. </a:t>
            </a:r>
          </a:p>
          <a:p>
            <a:pPr marL="0" indent="0">
              <a:buNone/>
            </a:pPr>
            <a:endParaRPr lang="sv-SE" dirty="0"/>
          </a:p>
          <a:p>
            <a:pPr marL="0" indent="0">
              <a:buNone/>
            </a:pPr>
            <a:r>
              <a:rPr lang="sv-SE" i="1" dirty="0"/>
              <a:t>Alternativet innebär att nivå 2 blir detsamma som idag, tidsbegränsningen tas bort. Nivå 3 försvinner</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311025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3 (smådjur)</a:t>
            </a:r>
          </a:p>
        </p:txBody>
      </p:sp>
      <p:sp>
        <p:nvSpPr>
          <p:cNvPr id="3" name="Platshållare för innehåll 2"/>
          <p:cNvSpPr>
            <a:spLocks noGrp="1"/>
          </p:cNvSpPr>
          <p:nvPr>
            <p:ph idx="1"/>
          </p:nvPr>
        </p:nvSpPr>
        <p:spPr>
          <a:xfrm>
            <a:off x="1676400" y="1340768"/>
            <a:ext cx="7072064" cy="4896544"/>
          </a:xfrm>
        </p:spPr>
        <p:txBody>
          <a:bodyPr/>
          <a:lstStyle/>
          <a:p>
            <a:pPr marL="0" indent="0">
              <a:buNone/>
            </a:pPr>
            <a:r>
              <a:rPr lang="sv-SE" sz="1800" b="1" dirty="0"/>
              <a:t>Nivå 2 </a:t>
            </a:r>
          </a:p>
          <a:p>
            <a:pPr marL="457200" indent="-457200">
              <a:buAutoNum type="arabicPeriod"/>
            </a:pPr>
            <a:r>
              <a:rPr lang="sv-SE" sz="1800" dirty="0"/>
              <a:t>Ge subkutana, intramuskulära och intravenösa injektioner. Inte vaccin, narkotikaklassade läkemedel, läkemedel för lokal bedövning, läkemedel för allmän bedövning, avlivningsvätska eller cytostatika. </a:t>
            </a:r>
          </a:p>
          <a:p>
            <a:pPr marL="457200" indent="-457200">
              <a:buAutoNum type="arabicPeriod"/>
            </a:pPr>
            <a:r>
              <a:rPr lang="sv-SE" sz="1800" dirty="0"/>
              <a:t>Koppla i och ur dropp ur en permanentkanyl. </a:t>
            </a:r>
          </a:p>
          <a:p>
            <a:pPr marL="457200" indent="-457200">
              <a:buAutoNum type="arabicPeriod"/>
            </a:pPr>
            <a:r>
              <a:rPr lang="sv-SE" sz="1800" dirty="0"/>
              <a:t>Sätta permanentkanyl.</a:t>
            </a:r>
          </a:p>
          <a:p>
            <a:pPr marL="0" indent="0">
              <a:buNone/>
            </a:pPr>
            <a:endParaRPr lang="sv-SE" sz="1800" b="1" dirty="0"/>
          </a:p>
          <a:p>
            <a:pPr marL="0" indent="0">
              <a:buNone/>
            </a:pPr>
            <a:r>
              <a:rPr lang="sv-SE" sz="1800" b="1" dirty="0"/>
              <a:t>Nivå 3 </a:t>
            </a:r>
          </a:p>
          <a:p>
            <a:pPr marL="457200" indent="-457200">
              <a:buFont typeface="+mj-lt"/>
              <a:buAutoNum type="arabicPeriod"/>
            </a:pPr>
            <a:r>
              <a:rPr lang="sv-SE" sz="1800" dirty="0"/>
              <a:t>Ge injektioner enligt nivå 2 samt narkotikaklassade läkemedel i närvaro av veterinär. </a:t>
            </a:r>
          </a:p>
          <a:p>
            <a:pPr marL="457200" indent="-457200">
              <a:buFont typeface="+mj-lt"/>
              <a:buAutoNum type="arabicPeriod"/>
            </a:pPr>
            <a:r>
              <a:rPr lang="sv-SE" sz="1800" dirty="0"/>
              <a:t>Sätta permanentkanyl. </a:t>
            </a:r>
          </a:p>
          <a:p>
            <a:pPr marL="0" indent="0">
              <a:buNone/>
            </a:pPr>
            <a:endParaRPr lang="sv-SE" sz="1400" i="1" dirty="0"/>
          </a:p>
          <a:p>
            <a:pPr marL="0" indent="0">
              <a:buNone/>
            </a:pPr>
            <a:r>
              <a:rPr lang="sv-SE" sz="1800" i="1" dirty="0"/>
              <a:t>Alternativet innebär att nivå 2 blir detsamma som idag och nivå 3 får inte söva eller sedera men får ge narkotikaklassade läkemedel. Blir permanent</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809516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4 (smådjur)</a:t>
            </a:r>
          </a:p>
        </p:txBody>
      </p:sp>
      <p:sp>
        <p:nvSpPr>
          <p:cNvPr id="3" name="Platshållare för innehåll 2"/>
          <p:cNvSpPr>
            <a:spLocks noGrp="1"/>
          </p:cNvSpPr>
          <p:nvPr>
            <p:ph idx="1"/>
          </p:nvPr>
        </p:nvSpPr>
        <p:spPr>
          <a:xfrm>
            <a:off x="1676400" y="1412776"/>
            <a:ext cx="7144072" cy="4824536"/>
          </a:xfrm>
        </p:spPr>
        <p:txBody>
          <a:bodyPr/>
          <a:lstStyle/>
          <a:p>
            <a:pPr marL="0" indent="0">
              <a:buNone/>
            </a:pPr>
            <a:r>
              <a:rPr lang="sv-SE" sz="1800" b="1" dirty="0"/>
              <a:t>Nivå 2 </a:t>
            </a:r>
          </a:p>
          <a:p>
            <a:pPr marL="457200" indent="-457200">
              <a:buAutoNum type="arabicPeriod"/>
            </a:pPr>
            <a:r>
              <a:rPr lang="sv-SE" sz="1800" dirty="0"/>
              <a:t>Ge subkutana, intramuskulära och intravenösa injektioner. Inte vaccin, narkotikaklassade läkemedel, läkemedel för lokal bedövning, läkemedel för allmän bedövning, avlivningsvätska eller cytostatika. </a:t>
            </a:r>
          </a:p>
          <a:p>
            <a:pPr marL="457200" indent="-457200">
              <a:buAutoNum type="arabicPeriod"/>
            </a:pPr>
            <a:r>
              <a:rPr lang="sv-SE" sz="1800" dirty="0"/>
              <a:t>Koppla i och ur dropp ur en permanentkanyl. </a:t>
            </a:r>
          </a:p>
          <a:p>
            <a:pPr marL="457200" indent="-457200">
              <a:buAutoNum type="arabicPeriod"/>
            </a:pPr>
            <a:r>
              <a:rPr lang="sv-SE" sz="1800" dirty="0"/>
              <a:t>Sätta permanentkanyl.</a:t>
            </a:r>
          </a:p>
          <a:p>
            <a:pPr marL="0" indent="0">
              <a:buNone/>
            </a:pPr>
            <a:endParaRPr lang="sv-SE" sz="1800" b="1" dirty="0"/>
          </a:p>
          <a:p>
            <a:pPr marL="0" indent="0">
              <a:buNone/>
            </a:pPr>
            <a:r>
              <a:rPr lang="sv-SE" sz="1800" b="1" dirty="0"/>
              <a:t>Nivå 3 </a:t>
            </a:r>
          </a:p>
          <a:p>
            <a:pPr marL="457200" indent="-457200">
              <a:buFont typeface="+mj-lt"/>
              <a:buAutoNum type="arabicPeriod"/>
            </a:pPr>
            <a:r>
              <a:rPr lang="sv-SE" sz="1800" dirty="0"/>
              <a:t>Ge injektioner enligt nivå 2 samt narkotikaklassade läkemedel samt sederande läkemedel i närvaro av veterinär. </a:t>
            </a:r>
          </a:p>
          <a:p>
            <a:pPr marL="457200" indent="-457200">
              <a:buFont typeface="+mj-lt"/>
              <a:buAutoNum type="arabicPeriod"/>
            </a:pPr>
            <a:r>
              <a:rPr lang="sv-SE" sz="1800" dirty="0"/>
              <a:t>Sätta permanentkanyl. </a:t>
            </a:r>
          </a:p>
          <a:p>
            <a:pPr marL="0" indent="0">
              <a:buNone/>
            </a:pPr>
            <a:endParaRPr lang="sv-SE" sz="1800" i="1" dirty="0"/>
          </a:p>
          <a:p>
            <a:pPr marL="0" indent="0">
              <a:buNone/>
            </a:pPr>
            <a:r>
              <a:rPr lang="sv-SE" sz="1800" i="1" dirty="0"/>
              <a:t>Alternativet innebär att nivå 2 förblir detsamma som idag och nivå 3 får inte söva men får sedera samt ge narkotikaklassade läkemedel. Blir permanent</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909857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Förslag 5 (smådjur)</a:t>
            </a:r>
          </a:p>
        </p:txBody>
      </p:sp>
      <p:sp>
        <p:nvSpPr>
          <p:cNvPr id="3" name="Platshållare för innehåll 2"/>
          <p:cNvSpPr>
            <a:spLocks noGrp="1"/>
          </p:cNvSpPr>
          <p:nvPr>
            <p:ph idx="1"/>
          </p:nvPr>
        </p:nvSpPr>
        <p:spPr>
          <a:xfrm>
            <a:off x="1676400" y="1541463"/>
            <a:ext cx="6781800" cy="4267200"/>
          </a:xfrm>
        </p:spPr>
        <p:txBody>
          <a:bodyPr/>
          <a:lstStyle/>
          <a:p>
            <a:pPr marL="0" indent="0">
              <a:buNone/>
            </a:pPr>
            <a:r>
              <a:rPr lang="sv-SE" sz="1800" b="1" dirty="0"/>
              <a:t>Nivå 2 </a:t>
            </a:r>
          </a:p>
          <a:p>
            <a:pPr marL="0" indent="0">
              <a:buNone/>
            </a:pPr>
            <a:r>
              <a:rPr lang="sv-SE" sz="1800" dirty="0"/>
              <a:t>Förlänga dagens undantag med 5–6 år. </a:t>
            </a:r>
          </a:p>
          <a:p>
            <a:pPr marL="0" indent="0">
              <a:buNone/>
            </a:pPr>
            <a:endParaRPr lang="sv-SE" sz="1800" b="1" dirty="0"/>
          </a:p>
          <a:p>
            <a:pPr marL="0" indent="0">
              <a:buNone/>
            </a:pPr>
            <a:r>
              <a:rPr lang="sv-SE" sz="1800" b="1" dirty="0"/>
              <a:t>Nivå 3 </a:t>
            </a:r>
          </a:p>
          <a:p>
            <a:pPr marL="0" indent="0">
              <a:buNone/>
            </a:pPr>
            <a:r>
              <a:rPr lang="sv-SE" sz="1800" dirty="0"/>
              <a:t>Förlänga dagens undantag med 5–6 år. </a:t>
            </a:r>
          </a:p>
          <a:p>
            <a:pPr marL="0" indent="0">
              <a:buNone/>
            </a:pPr>
            <a:endParaRPr lang="sv-SE" sz="1800" i="1" dirty="0"/>
          </a:p>
          <a:p>
            <a:pPr marL="0" indent="0">
              <a:buNone/>
            </a:pPr>
            <a:r>
              <a:rPr lang="sv-SE" sz="1800" i="1" dirty="0"/>
              <a:t>Alternativet innebär att det blir detsamma som idag, förlängning, men att en ny utvärdering behöver göras när den tiden närmar sig sitt slut. </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2042882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Undantag djurvårdare häst</a:t>
            </a:r>
          </a:p>
        </p:txBody>
      </p:sp>
      <p:sp>
        <p:nvSpPr>
          <p:cNvPr id="3" name="Platshållare för innehåll 2"/>
          <p:cNvSpPr>
            <a:spLocks noGrp="1"/>
          </p:cNvSpPr>
          <p:nvPr>
            <p:ph idx="1"/>
          </p:nvPr>
        </p:nvSpPr>
        <p:spPr/>
        <p:txBody>
          <a:bodyPr/>
          <a:lstStyle/>
          <a:p>
            <a:r>
              <a:rPr lang="sv-SE" dirty="0"/>
              <a:t>På häst finns idag endast nivå 1 och 2.  </a:t>
            </a:r>
          </a:p>
          <a:p>
            <a:pPr marL="0" indent="0">
              <a:buNone/>
            </a:pPr>
            <a:endParaRPr lang="sv-SE" dirty="0"/>
          </a:p>
          <a:p>
            <a:r>
              <a:rPr lang="sv-SE" dirty="0"/>
              <a:t>Vi har fått väldigt lite signaler om hur det fungerar på häst idag – dvs i vilken omfattning man använder sig av undantagen på nivå 2. </a:t>
            </a:r>
          </a:p>
          <a:p>
            <a:endParaRPr lang="sv-SE" dirty="0"/>
          </a:p>
          <a:p>
            <a:r>
              <a:rPr lang="sv-SE" dirty="0"/>
              <a:t>Innan vi kan ta fram förslag behöver vi veta hur undantagen används. </a:t>
            </a:r>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276420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Undantag djurvårdare häst</a:t>
            </a:r>
          </a:p>
        </p:txBody>
      </p:sp>
      <p:sp>
        <p:nvSpPr>
          <p:cNvPr id="3" name="Platshållare för innehåll 2"/>
          <p:cNvSpPr>
            <a:spLocks noGrp="1"/>
          </p:cNvSpPr>
          <p:nvPr>
            <p:ph idx="1"/>
          </p:nvPr>
        </p:nvSpPr>
        <p:spPr/>
        <p:txBody>
          <a:bodyPr/>
          <a:lstStyle/>
          <a:p>
            <a:pPr marL="0" indent="0">
              <a:buNone/>
            </a:pPr>
            <a:r>
              <a:rPr lang="sv-SE" dirty="0"/>
              <a:t>Frågor: </a:t>
            </a:r>
          </a:p>
          <a:p>
            <a:pPr marL="0" indent="0">
              <a:buNone/>
            </a:pPr>
            <a:endParaRPr lang="sv-SE" dirty="0"/>
          </a:p>
          <a:p>
            <a:pPr marL="457200" indent="-457200">
              <a:buAutoNum type="arabicPeriod"/>
            </a:pPr>
            <a:r>
              <a:rPr lang="sv-SE" dirty="0"/>
              <a:t>Ger djurvårdare på nivå 2 intervenösa injektioner till hästar idag rent generellt? I vilken omfattning?</a:t>
            </a:r>
          </a:p>
          <a:p>
            <a:pPr marL="457200" indent="-457200">
              <a:buAutoNum type="arabicPeriod"/>
            </a:pPr>
            <a:endParaRPr lang="sv-SE" dirty="0"/>
          </a:p>
          <a:p>
            <a:pPr marL="457200" indent="-457200">
              <a:buAutoNum type="arabicPeriod"/>
            </a:pPr>
            <a:r>
              <a:rPr lang="sv-SE" dirty="0"/>
              <a:t>Ger djurvårdare på nivå 2 injektioner med sederande läkemedel till häst idag? I vilken omfattning?</a:t>
            </a:r>
          </a:p>
          <a:p>
            <a:pPr marL="457200" indent="-457200">
              <a:buFontTx/>
              <a:buAutoNum type="arabicPeriod"/>
            </a:pPr>
            <a:endParaRPr lang="sv-SE" dirty="0"/>
          </a:p>
          <a:p>
            <a:pPr marL="457200" indent="-457200">
              <a:buFontTx/>
              <a:buAutoNum type="arabicPeriod"/>
            </a:pPr>
            <a:r>
              <a:rPr lang="sv-SE" dirty="0"/>
              <a:t>Sätter djurvårdare på nivå 2 permanentkanyl idag? I vilken omfattning?</a:t>
            </a:r>
          </a:p>
          <a:p>
            <a:pPr marL="0" indent="0">
              <a:buNone/>
            </a:pPr>
            <a:endParaRPr lang="sv-SE" dirty="0"/>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316632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ea typeface="+mn-ea"/>
              </a:rPr>
              <a:t>Den veterinära beredskapen</a:t>
            </a:r>
          </a:p>
        </p:txBody>
      </p:sp>
      <p:sp>
        <p:nvSpPr>
          <p:cNvPr id="3" name="Platshållare för innehåll 2"/>
          <p:cNvSpPr>
            <a:spLocks noGrp="1"/>
          </p:cNvSpPr>
          <p:nvPr>
            <p:ph idx="1"/>
          </p:nvPr>
        </p:nvSpPr>
        <p:spPr>
          <a:xfrm>
            <a:off x="1403648" y="1828800"/>
            <a:ext cx="7344816" cy="4267200"/>
          </a:xfrm>
        </p:spPr>
        <p:txBody>
          <a:bodyPr/>
          <a:lstStyle/>
          <a:p>
            <a:pPr marL="0" indent="0">
              <a:buNone/>
            </a:pPr>
            <a:r>
              <a:rPr lang="sv-SE" sz="1800" b="1" dirty="0"/>
              <a:t>Jordbruksverkets instruktion (förordning 2009:1464)</a:t>
            </a:r>
            <a:endParaRPr lang="sv-SE" sz="1800" dirty="0"/>
          </a:p>
          <a:p>
            <a:r>
              <a:rPr lang="sv-SE" sz="1800" b="1" dirty="0"/>
              <a:t>10 §</a:t>
            </a:r>
            <a:r>
              <a:rPr lang="sv-SE" sz="1800" dirty="0"/>
              <a:t> Myndigheten ska vidta åtgärder för att säkerställa tillgången till veterinärer vid utbrott av smittsamma djursjukdomar samt för att alla djur i människans vård ska kunna få hälso- och sjukvård.</a:t>
            </a:r>
          </a:p>
          <a:p>
            <a:r>
              <a:rPr lang="sv-SE" sz="1800" dirty="0"/>
              <a:t>Tillgången till veterinär för att djur ska få sjukvård ska finnas oavsett tidpunkt på dygnet om det finns djurskyddsskäl.</a:t>
            </a:r>
          </a:p>
          <a:p>
            <a:pPr marL="0" indent="0">
              <a:buNone/>
            </a:pPr>
            <a:endParaRPr lang="sv-SE" sz="1800" dirty="0"/>
          </a:p>
          <a:p>
            <a:pPr marL="0" indent="0">
              <a:buNone/>
            </a:pPr>
            <a:r>
              <a:rPr lang="sv-SE" sz="1800" dirty="0"/>
              <a:t>Flera tidigare privata distrikt kan eller vill inte av olika anledningar upprätthålla beredskapen liksom de gjort tidigare (sedan 1995)</a:t>
            </a:r>
          </a:p>
          <a:p>
            <a:pPr lvl="2">
              <a:buFontTx/>
              <a:buChar char="-"/>
            </a:pPr>
            <a:r>
              <a:rPr lang="sv-SE" sz="1800" dirty="0"/>
              <a:t>Distriktsveterinärerna har helt eller delvis tagit över beredskapen i flera olika distrikt</a:t>
            </a:r>
          </a:p>
          <a:p>
            <a:pPr lvl="2">
              <a:buFontTx/>
              <a:buChar char="-"/>
            </a:pPr>
            <a:r>
              <a:rPr lang="sv-SE" sz="1800" dirty="0"/>
              <a:t>Skrivelse till RK om situationen</a:t>
            </a:r>
          </a:p>
          <a:p>
            <a:pPr lvl="2">
              <a:buFontTx/>
              <a:buChar char="-"/>
            </a:pPr>
            <a:r>
              <a:rPr lang="sv-SE" sz="1800" dirty="0"/>
              <a:t>Pågående SOU djurens hälso- och sjukvård</a:t>
            </a:r>
          </a:p>
          <a:p>
            <a:pPr>
              <a:buFontTx/>
              <a:buChar char="-"/>
            </a:pPr>
            <a:endParaRPr lang="sv-SE" sz="1800" dirty="0"/>
          </a:p>
          <a:p>
            <a:pPr marL="0" indent="0">
              <a:buNone/>
            </a:pPr>
            <a:endParaRPr lang="sv-SE" sz="1800"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178009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Vad händer nu?</a:t>
            </a:r>
          </a:p>
        </p:txBody>
      </p:sp>
      <p:sp>
        <p:nvSpPr>
          <p:cNvPr id="3" name="Platshållare för innehåll 2"/>
          <p:cNvSpPr>
            <a:spLocks noGrp="1"/>
          </p:cNvSpPr>
          <p:nvPr>
            <p:ph idx="1"/>
          </p:nvPr>
        </p:nvSpPr>
        <p:spPr/>
        <p:txBody>
          <a:bodyPr/>
          <a:lstStyle/>
          <a:p>
            <a:r>
              <a:rPr lang="sv-SE" dirty="0"/>
              <a:t>Vi kommer att ha skriftliga samråd med branschen under november/december för att få underlag till hur vi ska gå vidare. </a:t>
            </a:r>
          </a:p>
          <a:p>
            <a:r>
              <a:rPr lang="sv-SE" dirty="0"/>
              <a:t>Någon gång under våren/sommaren 2022 kommer ett föreskriftsförslag att gå ut på formell remiss. </a:t>
            </a:r>
          </a:p>
          <a:p>
            <a:r>
              <a:rPr lang="sv-SE" dirty="0"/>
              <a:t>Föreskrifterna beräknas kunna träda ikraft under hösten 2022.</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3577654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87C2FBC1-A158-46F0-9A76-169ED10FF695}"/>
              </a:ext>
            </a:extLst>
          </p:cNvPr>
          <p:cNvSpPr>
            <a:spLocks noGrp="1"/>
          </p:cNvSpPr>
          <p:nvPr>
            <p:ph type="title"/>
          </p:nvPr>
        </p:nvSpPr>
        <p:spPr/>
        <p:txBody>
          <a:bodyPr/>
          <a:lstStyle/>
          <a:p>
            <a:pPr algn="l">
              <a:spcBef>
                <a:spcPct val="20000"/>
              </a:spcBef>
            </a:pPr>
            <a:r>
              <a:rPr lang="sv-SE" dirty="0">
                <a:solidFill>
                  <a:schemeClr val="tx1"/>
                </a:solidFill>
                <a:ea typeface="+mn-ea"/>
              </a:rPr>
              <a:t>Nya regler för läkemedel</a:t>
            </a:r>
          </a:p>
        </p:txBody>
      </p:sp>
      <p:sp>
        <p:nvSpPr>
          <p:cNvPr id="7" name="Underrubrik 6">
            <a:extLst>
              <a:ext uri="{FF2B5EF4-FFF2-40B4-BE49-F238E27FC236}">
                <a16:creationId xmlns:a16="http://schemas.microsoft.com/office/drawing/2014/main" id="{DBE9A65D-93B8-4DE6-BF81-74E9391E870D}"/>
              </a:ext>
            </a:extLst>
          </p:cNvPr>
          <p:cNvSpPr>
            <a:spLocks noGrp="1"/>
          </p:cNvSpPr>
          <p:nvPr>
            <p:ph type="subTitle" idx="1"/>
          </p:nvPr>
        </p:nvSpPr>
        <p:spPr>
          <a:xfrm>
            <a:off x="971600" y="1988840"/>
            <a:ext cx="7704856" cy="3888432"/>
          </a:xfrm>
        </p:spPr>
        <p:txBody>
          <a:bodyPr/>
          <a:lstStyle/>
          <a:p>
            <a:r>
              <a:rPr lang="sv-SE" dirty="0"/>
              <a:t>Från och med 1 januari 2022 har vi en ny EU-anpassad läkemedelsförordning för läkemedel avsedda för djur (SOU)  </a:t>
            </a:r>
          </a:p>
          <a:p>
            <a:r>
              <a:rPr lang="sv-SE" dirty="0">
                <a:hlinkClick r:id="rId2"/>
              </a:rPr>
              <a:t>En EU-anpassad djurläkemedelslagstiftning - Regeringen.se</a:t>
            </a:r>
            <a:endParaRPr lang="sv-SE" dirty="0"/>
          </a:p>
          <a:p>
            <a:endParaRPr lang="sv-SE" dirty="0"/>
          </a:p>
          <a:p>
            <a:r>
              <a:rPr lang="sv-SE" dirty="0"/>
              <a:t>Regeringen beslutade i september om en proposition ”Bättre uppföljning av läkemedel för djur”. Propositionen innehåller ett antal lagändringar som ska förbättra tillgången till uppgifter om läkemedel för djur. Syftet är att förbättra myndigheternas uppföljning och tillsyn när det bland annat gäller antibiotikaanvändning</a:t>
            </a:r>
          </a:p>
          <a:p>
            <a:r>
              <a:rPr lang="sv-SE" dirty="0">
                <a:hlinkClick r:id="rId3"/>
              </a:rPr>
              <a:t>Regeringen föreslår en bättre uppföljning av läkemedel för djur - Regeringen.se</a:t>
            </a:r>
            <a:endParaRPr lang="sv-SE" dirty="0"/>
          </a:p>
          <a:p>
            <a:endParaRPr lang="sv-SE" dirty="0"/>
          </a:p>
        </p:txBody>
      </p:sp>
      <p:sp>
        <p:nvSpPr>
          <p:cNvPr id="5" name="Rectangle 7"/>
          <p:cNvSpPr>
            <a:spLocks noGrp="1" noChangeArrowheads="1"/>
          </p:cNvSpPr>
          <p:nvPr>
            <p:ph type="dt" sz="half" idx="12"/>
          </p:nvPr>
        </p:nvSpPr>
        <p:spPr>
          <a:xfrm>
            <a:off x="457200" y="6508576"/>
            <a:ext cx="1905000" cy="304800"/>
          </a:xfrm>
        </p:spPr>
        <p:txBody>
          <a:bodyPr/>
          <a:lstStyle/>
          <a:p>
            <a:fld id="{031404D4-5C9B-4736-879B-E64DB0F52092}" type="datetime1">
              <a:rPr lang="sv-SE" altLang="sv-SE"/>
              <a:pPr/>
              <a:t>2021-11-17</a:t>
            </a:fld>
            <a:endParaRPr lang="sv-SE" altLang="sv-SE" dirty="0"/>
          </a:p>
        </p:txBody>
      </p:sp>
    </p:spTree>
    <p:extLst>
      <p:ext uri="{BB962C8B-B14F-4D97-AF65-F5344CB8AC3E}">
        <p14:creationId xmlns:p14="http://schemas.microsoft.com/office/powerpoint/2010/main" val="309789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l">
              <a:spcBef>
                <a:spcPct val="20000"/>
              </a:spcBef>
            </a:pPr>
            <a:r>
              <a:rPr lang="sv-SE" dirty="0">
                <a:solidFill>
                  <a:schemeClr val="tx1"/>
                </a:solidFill>
                <a:ea typeface="+mn-ea"/>
              </a:rPr>
              <a:t>Nya regler för läkemedel</a:t>
            </a:r>
          </a:p>
        </p:txBody>
      </p:sp>
      <p:sp>
        <p:nvSpPr>
          <p:cNvPr id="3" name="Platshållare för innehåll 2"/>
          <p:cNvSpPr>
            <a:spLocks noGrp="1"/>
          </p:cNvSpPr>
          <p:nvPr>
            <p:ph idx="1"/>
          </p:nvPr>
        </p:nvSpPr>
        <p:spPr>
          <a:xfrm>
            <a:off x="1676400" y="1828800"/>
            <a:ext cx="7072064" cy="4267200"/>
          </a:xfrm>
        </p:spPr>
        <p:txBody>
          <a:bodyPr/>
          <a:lstStyle/>
          <a:p>
            <a:pPr marL="0" indent="0">
              <a:buNone/>
            </a:pPr>
            <a:r>
              <a:rPr lang="sv-SE" dirty="0"/>
              <a:t>Ny förordning och nya krav på uppföljning och rapportering av läkemedel till djur har lett till att;</a:t>
            </a:r>
          </a:p>
          <a:p>
            <a:pPr marL="0" indent="0">
              <a:buNone/>
            </a:pPr>
            <a:endParaRPr lang="sv-SE" dirty="0"/>
          </a:p>
          <a:p>
            <a:pPr>
              <a:buFontTx/>
              <a:buChar char="-"/>
            </a:pPr>
            <a:r>
              <a:rPr lang="sv-SE" dirty="0"/>
              <a:t>Föreskrifterna som rör läkemedel (D9) och djurhälsopersonal (D8) har anpassats till nya förordningen</a:t>
            </a:r>
          </a:p>
          <a:p>
            <a:pPr>
              <a:buFontTx/>
              <a:buChar char="-"/>
            </a:pPr>
            <a:r>
              <a:rPr lang="sv-SE" dirty="0"/>
              <a:t>Djursjukdatasystemet (dvs systemet för inrapporteringar av läkemedelsbehandlingar till djur) görs om pga. nya krav från Kommissionen</a:t>
            </a:r>
          </a:p>
          <a:p>
            <a:pPr marL="0" indent="0">
              <a:buNone/>
            </a:pPr>
            <a:r>
              <a:rPr lang="sv-SE" dirty="0"/>
              <a:t>	- Från och med 2024 bli det </a:t>
            </a:r>
            <a:r>
              <a:rPr lang="sv-SE" u="sng" dirty="0"/>
              <a:t>ett krav </a:t>
            </a:r>
            <a:r>
              <a:rPr lang="sv-SE" dirty="0"/>
              <a:t>att rapportera 	antibiotikaanvändningen per djurslag för 	livsmedelsproducerande djur och etappvis 	kommer fler djurslag att inkluderas tex sällskapsdjur</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3326587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87C2FBC1-A158-46F0-9A76-169ED10FF695}"/>
              </a:ext>
            </a:extLst>
          </p:cNvPr>
          <p:cNvSpPr>
            <a:spLocks noGrp="1"/>
          </p:cNvSpPr>
          <p:nvPr>
            <p:ph type="title"/>
          </p:nvPr>
        </p:nvSpPr>
        <p:spPr/>
        <p:txBody>
          <a:bodyPr/>
          <a:lstStyle/>
          <a:p>
            <a:r>
              <a:rPr lang="sv-SE" sz="2800" dirty="0">
                <a:solidFill>
                  <a:schemeClr val="tx1"/>
                </a:solidFill>
                <a:ea typeface="+mn-ea"/>
              </a:rPr>
              <a:t>Grunden</a:t>
            </a:r>
            <a:r>
              <a:rPr lang="sv-SE" dirty="0"/>
              <a:t> </a:t>
            </a:r>
            <a:r>
              <a:rPr lang="sv-SE" sz="2800" dirty="0">
                <a:solidFill>
                  <a:schemeClr val="tx1"/>
                </a:solidFill>
                <a:ea typeface="+mn-ea"/>
              </a:rPr>
              <a:t>i lagen om vad övrig personal får göra</a:t>
            </a:r>
          </a:p>
        </p:txBody>
      </p:sp>
      <p:sp>
        <p:nvSpPr>
          <p:cNvPr id="7" name="Underrubrik 6">
            <a:extLst>
              <a:ext uri="{FF2B5EF4-FFF2-40B4-BE49-F238E27FC236}">
                <a16:creationId xmlns:a16="http://schemas.microsoft.com/office/drawing/2014/main" id="{DBE9A65D-93B8-4DE6-BF81-74E9391E870D}"/>
              </a:ext>
            </a:extLst>
          </p:cNvPr>
          <p:cNvSpPr>
            <a:spLocks noGrp="1"/>
          </p:cNvSpPr>
          <p:nvPr>
            <p:ph type="subTitle" idx="1"/>
          </p:nvPr>
        </p:nvSpPr>
        <p:spPr>
          <a:xfrm>
            <a:off x="1676400" y="1828800"/>
            <a:ext cx="6781800" cy="3832448"/>
          </a:xfrm>
        </p:spPr>
        <p:txBody>
          <a:bodyPr/>
          <a:lstStyle/>
          <a:p>
            <a:r>
              <a:rPr lang="sv-SE" b="1" dirty="0"/>
              <a:t>Lagen (2009:302) om verksamhet inom djurens hälso- och sjukvård 4 kap. 1 § </a:t>
            </a:r>
            <a:endParaRPr lang="sv-SE" dirty="0"/>
          </a:p>
          <a:p>
            <a:r>
              <a:rPr lang="sv-SE" dirty="0"/>
              <a:t>1 § Den som utan att tillhöra djurhälsopersonalen yrkesmässigt utövar verksamhet inom djurens hälso- och sjukvård får inte </a:t>
            </a:r>
          </a:p>
          <a:p>
            <a:r>
              <a:rPr lang="sv-SE" dirty="0"/>
              <a:t>---</a:t>
            </a:r>
          </a:p>
          <a:p>
            <a:r>
              <a:rPr lang="sv-SE" dirty="0"/>
              <a:t>2. utföra operativa ingrepp på eller ge injektioner till djur eller utföra annan behandling som kan orsaka ett lidande som inte är obetydligt, eller</a:t>
            </a:r>
          </a:p>
          <a:p>
            <a:r>
              <a:rPr lang="sv-SE" dirty="0"/>
              <a:t>3. behandla djur under allmän bedövning eller under lokal bedövning genom injektion.</a:t>
            </a:r>
          </a:p>
        </p:txBody>
      </p:sp>
      <p:sp>
        <p:nvSpPr>
          <p:cNvPr id="5" name="Rectangle 7"/>
          <p:cNvSpPr>
            <a:spLocks noGrp="1" noChangeArrowheads="1"/>
          </p:cNvSpPr>
          <p:nvPr>
            <p:ph type="dt" sz="half" idx="12"/>
          </p:nvPr>
        </p:nvSpPr>
        <p:spPr>
          <a:xfrm>
            <a:off x="457200" y="6508576"/>
            <a:ext cx="1905000" cy="304800"/>
          </a:xfrm>
        </p:spPr>
        <p:txBody>
          <a:bodyPr/>
          <a:lstStyle/>
          <a:p>
            <a:fld id="{031404D4-5C9B-4736-879B-E64DB0F52092}" type="datetime1">
              <a:rPr lang="sv-SE" altLang="sv-SE"/>
              <a:pPr/>
              <a:t>2021-11-17</a:t>
            </a:fld>
            <a:endParaRPr lang="sv-SE" altLang="sv-SE" dirty="0"/>
          </a:p>
        </p:txBody>
      </p:sp>
    </p:spTree>
    <p:extLst>
      <p:ext uri="{BB962C8B-B14F-4D97-AF65-F5344CB8AC3E}">
        <p14:creationId xmlns:p14="http://schemas.microsoft.com/office/powerpoint/2010/main" val="4021099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ea typeface="+mn-ea"/>
              </a:rPr>
              <a:t>Möjlighet till undantag</a:t>
            </a:r>
          </a:p>
        </p:txBody>
      </p:sp>
      <p:sp>
        <p:nvSpPr>
          <p:cNvPr id="3" name="Platshållare för innehåll 2"/>
          <p:cNvSpPr>
            <a:spLocks noGrp="1"/>
          </p:cNvSpPr>
          <p:nvPr>
            <p:ph idx="1"/>
          </p:nvPr>
        </p:nvSpPr>
        <p:spPr/>
        <p:txBody>
          <a:bodyPr/>
          <a:lstStyle/>
          <a:p>
            <a:pPr marL="0" indent="0">
              <a:buNone/>
            </a:pPr>
            <a:r>
              <a:rPr lang="sv-SE" b="1" dirty="0"/>
              <a:t>Förordning (2009:1386) om verksamhet inom djurens hälso- och sjukvård 4 kap. 1 §</a:t>
            </a:r>
            <a:r>
              <a:rPr lang="sv-SE" dirty="0"/>
              <a:t>  </a:t>
            </a:r>
          </a:p>
          <a:p>
            <a:pPr marL="0" indent="0">
              <a:buNone/>
            </a:pPr>
            <a:r>
              <a:rPr lang="sv-SE" dirty="0"/>
              <a:t>Jordbruksverket får meddela föreskrifter om undantag från förbuden i 4 kap. 1 § lagen (2009:302) om verksamhet inom djurens hälso- och sjukvård.</a:t>
            </a:r>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422683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Vi har haft undantag tidigare </a:t>
            </a:r>
          </a:p>
        </p:txBody>
      </p:sp>
      <p:sp>
        <p:nvSpPr>
          <p:cNvPr id="3" name="Platshållare för innehåll 2"/>
          <p:cNvSpPr>
            <a:spLocks noGrp="1"/>
          </p:cNvSpPr>
          <p:nvPr>
            <p:ph idx="1"/>
          </p:nvPr>
        </p:nvSpPr>
        <p:spPr>
          <a:xfrm>
            <a:off x="755576" y="1541462"/>
            <a:ext cx="7920880" cy="4551833"/>
          </a:xfrm>
        </p:spPr>
        <p:txBody>
          <a:bodyPr/>
          <a:lstStyle/>
          <a:p>
            <a:r>
              <a:rPr lang="sv-SE" dirty="0"/>
              <a:t>Grundtanken från 2010 var att djurvårdare efter att djursjukskötaryrket infördes skulle få ge subcutana och intramuskulära injektioner samt enklare skötselåtgärder på sövda/sederade djur. </a:t>
            </a:r>
          </a:p>
          <a:p>
            <a:pPr marL="0" indent="0">
              <a:buNone/>
            </a:pPr>
            <a:endParaRPr lang="sv-SE" dirty="0"/>
          </a:p>
          <a:p>
            <a:r>
              <a:rPr lang="sv-SE" dirty="0"/>
              <a:t>För att djurvårdare skulle kunna fortsätta arbeta under tiden de ansökte om legitimation på övergångsregler infördes ett undantag till och med 2014 där de fick ge alla slags injektioner och alla slags läkemedel. De fick även sätta permanentkanyl samt utföra alla slags behandlingar på sövda/sederade djur.  </a:t>
            </a:r>
          </a:p>
          <a:p>
            <a:endParaRPr lang="sv-SE" dirty="0"/>
          </a:p>
          <a:p>
            <a:r>
              <a:rPr lang="sv-SE" dirty="0"/>
              <a:t>2013 infördes ett undantag för intravenösa injektioner som skulle gälla till och med 2019 (ersattes av nuvarande undantag) </a:t>
            </a:r>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384517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87C2FBC1-A158-46F0-9A76-169ED10FF695}"/>
              </a:ext>
            </a:extLst>
          </p:cNvPr>
          <p:cNvSpPr>
            <a:spLocks noGrp="1"/>
          </p:cNvSpPr>
          <p:nvPr>
            <p:ph type="title"/>
          </p:nvPr>
        </p:nvSpPr>
        <p:spPr>
          <a:xfrm>
            <a:off x="1676400" y="550862"/>
            <a:ext cx="7216080" cy="1221953"/>
          </a:xfrm>
        </p:spPr>
        <p:txBody>
          <a:bodyPr/>
          <a:lstStyle/>
          <a:p>
            <a:pPr algn="l">
              <a:spcBef>
                <a:spcPct val="20000"/>
              </a:spcBef>
            </a:pPr>
            <a:r>
              <a:rPr lang="sv-SE" dirty="0">
                <a:solidFill>
                  <a:schemeClr val="tx1"/>
                </a:solidFill>
                <a:ea typeface="+mn-ea"/>
              </a:rPr>
              <a:t>Utökade undantag för nivå 2 och 3</a:t>
            </a:r>
          </a:p>
        </p:txBody>
      </p:sp>
      <p:sp>
        <p:nvSpPr>
          <p:cNvPr id="7" name="Underrubrik 6">
            <a:extLst>
              <a:ext uri="{FF2B5EF4-FFF2-40B4-BE49-F238E27FC236}">
                <a16:creationId xmlns:a16="http://schemas.microsoft.com/office/drawing/2014/main" id="{DBE9A65D-93B8-4DE6-BF81-74E9391E870D}"/>
              </a:ext>
            </a:extLst>
          </p:cNvPr>
          <p:cNvSpPr>
            <a:spLocks noGrp="1"/>
          </p:cNvSpPr>
          <p:nvPr>
            <p:ph type="subTitle" idx="1"/>
          </p:nvPr>
        </p:nvSpPr>
        <p:spPr>
          <a:xfrm>
            <a:off x="971600" y="1988840"/>
            <a:ext cx="7704856" cy="3888432"/>
          </a:xfrm>
        </p:spPr>
        <p:txBody>
          <a:bodyPr/>
          <a:lstStyle/>
          <a:p>
            <a:r>
              <a:rPr lang="en-US" dirty="0"/>
              <a:t>Den 6 juli </a:t>
            </a:r>
            <a:r>
              <a:rPr lang="en-US" b="1" dirty="0"/>
              <a:t>2017 </a:t>
            </a:r>
            <a:r>
              <a:rPr lang="en-US" dirty="0"/>
              <a:t>beslutades om ändring av Statens jordbruksverks föreskrifter och allmänna råd (SJVFS 2013:41) om skyldigheter för djurhållare och personal inom djurens hälso- och sjukvård. </a:t>
            </a:r>
          </a:p>
          <a:p>
            <a:endParaRPr lang="en-US" dirty="0"/>
          </a:p>
          <a:p>
            <a:pPr marL="342900" indent="-342900">
              <a:buFont typeface="Arial" panose="020B0604020202020204" pitchFamily="34" charset="0"/>
              <a:buChar char="•"/>
            </a:pPr>
            <a:r>
              <a:rPr lang="en-US" dirty="0"/>
              <a:t>Ändringen innebar utökade möjligheter för så kallad övrig personal inom djurens hälso- och sjukvård att på veterinärs ansvar utföra arbetsuppgifter som tidigare endast legitimerad personal fått utföra.</a:t>
            </a:r>
          </a:p>
          <a:p>
            <a:pPr marL="342900" indent="-342900">
              <a:buFont typeface="Arial" panose="020B0604020202020204" pitchFamily="34" charset="0"/>
              <a:buChar char="•"/>
            </a:pPr>
            <a:r>
              <a:rPr lang="en-US" dirty="0"/>
              <a:t> I samband med ändringen infördes tre nivåer av undantag för djurvårdare från det så kallade behandlingsförbudet i lagen om verksamhet inom djurens hälso- och sjukvård. </a:t>
            </a:r>
          </a:p>
          <a:p>
            <a:pPr marL="342900" indent="-342900">
              <a:buFont typeface="Arial" panose="020B0604020202020204" pitchFamily="34" charset="0"/>
              <a:buChar char="•"/>
            </a:pPr>
            <a:r>
              <a:rPr lang="en-US" dirty="0"/>
              <a:t>De utökade undantagen gäller till 31 december 2023</a:t>
            </a:r>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5" name="Rectangle 7"/>
          <p:cNvSpPr>
            <a:spLocks noGrp="1" noChangeArrowheads="1"/>
          </p:cNvSpPr>
          <p:nvPr>
            <p:ph type="dt" sz="half" idx="12"/>
          </p:nvPr>
        </p:nvSpPr>
        <p:spPr>
          <a:xfrm>
            <a:off x="457200" y="6508576"/>
            <a:ext cx="1905000" cy="304800"/>
          </a:xfrm>
        </p:spPr>
        <p:txBody>
          <a:bodyPr/>
          <a:lstStyle/>
          <a:p>
            <a:fld id="{031404D4-5C9B-4736-879B-E64DB0F52092}" type="datetime1">
              <a:rPr lang="sv-SE" altLang="sv-SE"/>
              <a:pPr/>
              <a:t>2021-11-17</a:t>
            </a:fld>
            <a:endParaRPr lang="sv-SE" altLang="sv-SE" dirty="0"/>
          </a:p>
        </p:txBody>
      </p:sp>
    </p:spTree>
    <p:extLst>
      <p:ext uri="{BB962C8B-B14F-4D97-AF65-F5344CB8AC3E}">
        <p14:creationId xmlns:p14="http://schemas.microsoft.com/office/powerpoint/2010/main" val="427441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solidFill>
                  <a:schemeClr val="tx1"/>
                </a:solidFill>
              </a:rPr>
              <a:t>Nuvarande undantag</a:t>
            </a:r>
          </a:p>
        </p:txBody>
      </p:sp>
      <p:sp>
        <p:nvSpPr>
          <p:cNvPr id="3" name="Platshållare för innehåll 2"/>
          <p:cNvSpPr>
            <a:spLocks noGrp="1"/>
          </p:cNvSpPr>
          <p:nvPr>
            <p:ph idx="1"/>
          </p:nvPr>
        </p:nvSpPr>
        <p:spPr/>
        <p:txBody>
          <a:bodyPr/>
          <a:lstStyle/>
          <a:p>
            <a:pPr marL="0" indent="0">
              <a:buNone/>
            </a:pPr>
            <a:r>
              <a:rPr lang="sv-SE" b="1" dirty="0"/>
              <a:t>Nivå 1</a:t>
            </a:r>
          </a:p>
          <a:p>
            <a:pPr marL="0" indent="0">
              <a:buNone/>
            </a:pPr>
            <a:r>
              <a:rPr lang="sv-SE" dirty="0"/>
              <a:t>enklare skötselåtgärder och enklare sårvård på djur som är under påverkan av lokal eller allmän bedövning. </a:t>
            </a:r>
          </a:p>
          <a:p>
            <a:pPr marL="0" indent="0">
              <a:buNone/>
            </a:pPr>
            <a:endParaRPr lang="sv-SE" dirty="0"/>
          </a:p>
          <a:p>
            <a:pPr marL="0" indent="0">
              <a:buNone/>
            </a:pPr>
            <a:r>
              <a:rPr lang="sv-SE" dirty="0"/>
              <a:t>Detta undantag är inte tidsbegränsat. </a:t>
            </a:r>
          </a:p>
          <a:p>
            <a:pPr marL="0" indent="0">
              <a:buNone/>
            </a:pPr>
            <a:endParaRPr lang="sv-SE" b="1" dirty="0"/>
          </a:p>
          <a:p>
            <a:pPr marL="0" indent="0">
              <a:buNone/>
            </a:pPr>
            <a:endParaRPr lang="sv-SE" dirty="0"/>
          </a:p>
        </p:txBody>
      </p:sp>
      <p:sp>
        <p:nvSpPr>
          <p:cNvPr id="4" name="Platshållare för datum 3"/>
          <p:cNvSpPr>
            <a:spLocks noGrp="1"/>
          </p:cNvSpPr>
          <p:nvPr>
            <p:ph type="dt" sz="half" idx="12"/>
          </p:nvPr>
        </p:nvSpPr>
        <p:spPr/>
        <p:txBody>
          <a:bodyPr/>
          <a:lstStyle/>
          <a:p>
            <a:pPr>
              <a:defRPr/>
            </a:pPr>
            <a:fld id="{B7619B34-5DF1-402E-82AE-D5934C1DDB6E}" type="datetime1">
              <a:rPr lang="sv-SE" altLang="sv-SE" smtClean="0"/>
              <a:pPr>
                <a:defRPr/>
              </a:pPr>
              <a:t>2021-11-17</a:t>
            </a:fld>
            <a:endParaRPr lang="sv-SE" altLang="sv-SE" dirty="0"/>
          </a:p>
        </p:txBody>
      </p:sp>
    </p:spTree>
    <p:extLst>
      <p:ext uri="{BB962C8B-B14F-4D97-AF65-F5344CB8AC3E}">
        <p14:creationId xmlns:p14="http://schemas.microsoft.com/office/powerpoint/2010/main" val="1940237771"/>
      </p:ext>
    </p:extLst>
  </p:cSld>
  <p:clrMapOvr>
    <a:masterClrMapping/>
  </p:clrMapOvr>
</p:sld>
</file>

<file path=ppt/theme/theme1.xml><?xml version="1.0" encoding="utf-8"?>
<a:theme xmlns:a="http://schemas.openxmlformats.org/drawingml/2006/main" name="Standardformgivning">
  <a:themeElements>
    <a:clrScheme name="Jordbruksverket">
      <a:dk1>
        <a:sysClr val="windowText" lastClr="000000"/>
      </a:dk1>
      <a:lt1>
        <a:sysClr val="window" lastClr="FFFFFF"/>
      </a:lt1>
      <a:dk2>
        <a:srgbClr val="44546A"/>
      </a:dk2>
      <a:lt2>
        <a:srgbClr val="E7E6E6"/>
      </a:lt2>
      <a:accent1>
        <a:srgbClr val="84BD00"/>
      </a:accent1>
      <a:accent2>
        <a:srgbClr val="62B5E5"/>
      </a:accent2>
      <a:accent3>
        <a:srgbClr val="E07A0A"/>
      </a:accent3>
      <a:accent4>
        <a:srgbClr val="E9B809"/>
      </a:accent4>
      <a:accent5>
        <a:srgbClr val="ED1C24"/>
      </a:accent5>
      <a:accent6>
        <a:srgbClr val="6E4A00"/>
      </a:accent6>
      <a:hlink>
        <a:srgbClr val="2F5496"/>
      </a:hlink>
      <a:folHlink>
        <a:srgbClr val="2F54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rdformgivn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formgivn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formgivn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formgivn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formgiv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formgiv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formgiv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JV-Liggande.potx" id="{BCDD8528-F420-4CB7-A841-CCBD967BAF9E}" vid="{526D8637-4037-4BDE-8E5A-E58662DF252D}"/>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SJV-Liggande</Template>
  <TotalTime>540</TotalTime>
  <Words>1449</Words>
  <Application>Microsoft Office PowerPoint</Application>
  <PresentationFormat>Bildspel på skärmen (4:3)</PresentationFormat>
  <Paragraphs>182</Paragraphs>
  <Slides>20</Slides>
  <Notes>12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20</vt:i4>
      </vt:variant>
    </vt:vector>
  </HeadingPairs>
  <TitlesOfParts>
    <vt:vector size="24" baseType="lpstr">
      <vt:lpstr>Arial</vt:lpstr>
      <vt:lpstr>Arial Unicode MS</vt:lpstr>
      <vt:lpstr>Times New Roman</vt:lpstr>
      <vt:lpstr>Standardformgivning</vt:lpstr>
      <vt:lpstr>PowerPoint-presentation</vt:lpstr>
      <vt:lpstr>Den veterinära beredskapen</vt:lpstr>
      <vt:lpstr>Nya regler för läkemedel</vt:lpstr>
      <vt:lpstr>Nya regler för läkemedel</vt:lpstr>
      <vt:lpstr>Grunden i lagen om vad övrig personal får göra</vt:lpstr>
      <vt:lpstr>Möjlighet till undantag</vt:lpstr>
      <vt:lpstr>Vi har haft undantag tidigare </vt:lpstr>
      <vt:lpstr>Utökade undantag för nivå 2 och 3</vt:lpstr>
      <vt:lpstr>Nuvarande undantag</vt:lpstr>
      <vt:lpstr>Nuvarande undantag</vt:lpstr>
      <vt:lpstr>Nuvarande undantag</vt:lpstr>
      <vt:lpstr>Förslag på fortsatt väg framåt</vt:lpstr>
      <vt:lpstr>Förslag 1 (smådjur)</vt:lpstr>
      <vt:lpstr>Förslag 2 (smådjur)</vt:lpstr>
      <vt:lpstr>Förslag 3 (smådjur)</vt:lpstr>
      <vt:lpstr>Förslag 4 (smådjur)</vt:lpstr>
      <vt:lpstr>Förslag 5 (smådjur)</vt:lpstr>
      <vt:lpstr>Undantag djurvårdare häst</vt:lpstr>
      <vt:lpstr>Undantag djurvårdare häst</vt:lpstr>
      <vt:lpstr>Vad händer nu?</vt:lpstr>
    </vt:vector>
  </TitlesOfParts>
  <Company>Jordbruksverket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Anna Clarin</dc:creator>
  <cp:lastModifiedBy>Emma Terander</cp:lastModifiedBy>
  <cp:revision>17</cp:revision>
  <dcterms:created xsi:type="dcterms:W3CDTF">2021-10-28T17:48:58Z</dcterms:created>
  <dcterms:modified xsi:type="dcterms:W3CDTF">2021-11-17T18:33:55Z</dcterms:modified>
</cp:coreProperties>
</file>