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9" r:id="rId5"/>
    <p:sldId id="275" r:id="rId6"/>
    <p:sldId id="311" r:id="rId7"/>
    <p:sldId id="313" r:id="rId8"/>
    <p:sldId id="302" r:id="rId9"/>
    <p:sldId id="312" r:id="rId10"/>
    <p:sldId id="309" r:id="rId11"/>
    <p:sldId id="305" r:id="rId12"/>
    <p:sldId id="307" r:id="rId13"/>
    <p:sldId id="291" r:id="rId14"/>
    <p:sldId id="274" r:id="rId15"/>
  </p:sldIdLst>
  <p:sldSz cx="12192000" cy="6858000"/>
  <p:notesSz cx="6858000" cy="9144000"/>
  <p:defaultTex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8D8F88"/>
    <a:srgbClr val="333333"/>
    <a:srgbClr val="8CAE89"/>
    <a:srgbClr val="96789B"/>
    <a:srgbClr val="A5C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22" d="100"/>
          <a:sy n="122" d="100"/>
        </p:scale>
        <p:origin x="96"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93" d="100"/>
          <a:sy n="93" d="100"/>
        </p:scale>
        <p:origin x="35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00C1CE-419B-42E7-A0EF-B9488C11AD9C}" type="datetimeFigureOut">
              <a:rPr lang="sv-SE" smtClean="0"/>
              <a:t>2021-11-22</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F171F-879D-4C78-9784-DE18A3EB0A76}" type="slidenum">
              <a:rPr lang="sv-SE" smtClean="0"/>
              <a:t>‹#›</a:t>
            </a:fld>
            <a:endParaRPr lang="sv-SE"/>
          </a:p>
        </p:txBody>
      </p:sp>
    </p:spTree>
    <p:extLst>
      <p:ext uri="{BB962C8B-B14F-4D97-AF65-F5344CB8AC3E}">
        <p14:creationId xmlns:p14="http://schemas.microsoft.com/office/powerpoint/2010/main" val="135587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026A4-590C-4DBE-A071-671B007B4B64}" type="datetimeFigureOut">
              <a:rPr lang="sv-SE" smtClean="0"/>
              <a:t>2021-11-22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6BFC0-F5D6-4254-84F6-610137C1FE83}" type="slidenum">
              <a:rPr lang="sv-SE" smtClean="0"/>
              <a:t>‹#›</a:t>
            </a:fld>
            <a:endParaRPr lang="sv-SE"/>
          </a:p>
        </p:txBody>
      </p:sp>
    </p:spTree>
    <p:extLst>
      <p:ext uri="{BB962C8B-B14F-4D97-AF65-F5344CB8AC3E}">
        <p14:creationId xmlns:p14="http://schemas.microsoft.com/office/powerpoint/2010/main" val="225831950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20271" y="1030387"/>
            <a:ext cx="10515600" cy="636494"/>
          </a:xfrm>
        </p:spPr>
        <p:txBody>
          <a:bodyPr>
            <a:noAutofit/>
          </a:bodyPr>
          <a:lstStyle>
            <a:lvl1pPr>
              <a:defRPr>
                <a:solidFill>
                  <a:schemeClr val="bg1"/>
                </a:solidFill>
              </a:defRPr>
            </a:lvl1pPr>
          </a:lstStyle>
          <a:p>
            <a:r>
              <a:rPr lang="sv-SE"/>
              <a:t>Klicka här för att ändra mall för rubrikformat</a:t>
            </a:r>
            <a:endParaRPr lang="sv-SE" dirty="0"/>
          </a:p>
        </p:txBody>
      </p:sp>
      <p:pic>
        <p:nvPicPr>
          <p:cNvPr id="9" name="Bild 8">
            <a:extLst>
              <a:ext uri="{FF2B5EF4-FFF2-40B4-BE49-F238E27FC236}">
                <a16:creationId xmlns:a16="http://schemas.microsoft.com/office/drawing/2014/main" id="{1046CC50-558C-4675-BE93-C23B5456FD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271" y="4789034"/>
            <a:ext cx="1216965" cy="1241413"/>
          </a:xfrm>
          <a:prstGeom prst="rect">
            <a:avLst/>
          </a:prstGeom>
        </p:spPr>
      </p:pic>
      <p:sp>
        <p:nvSpPr>
          <p:cNvPr id="11" name="Platshållare för text 10">
            <a:extLst>
              <a:ext uri="{FF2B5EF4-FFF2-40B4-BE49-F238E27FC236}">
                <a16:creationId xmlns:a16="http://schemas.microsoft.com/office/drawing/2014/main" id="{07AF4ECA-C7D2-407B-BC05-FD2E1388FCA0}"/>
              </a:ext>
            </a:extLst>
          </p:cNvPr>
          <p:cNvSpPr>
            <a:spLocks noGrp="1"/>
          </p:cNvSpPr>
          <p:nvPr>
            <p:ph type="body" sz="quarter" idx="13"/>
          </p:nvPr>
        </p:nvSpPr>
        <p:spPr>
          <a:xfrm>
            <a:off x="820271" y="1623180"/>
            <a:ext cx="10515600" cy="519946"/>
          </a:xfrm>
        </p:spPr>
        <p:txBody>
          <a:bodyPr/>
          <a:lstStyle>
            <a:lvl1pPr marL="0" indent="0">
              <a:buNone/>
              <a:defRPr>
                <a:solidFill>
                  <a:schemeClr val="bg1"/>
                </a:solidFill>
              </a:defRPr>
            </a:lvl1pPr>
          </a:lstStyle>
          <a:p>
            <a:pPr lvl="0"/>
            <a:r>
              <a:rPr lang="sv-SE"/>
              <a:t>Klicka här för att ändra format på bakgrundstexten</a:t>
            </a:r>
          </a:p>
        </p:txBody>
      </p:sp>
      <p:sp>
        <p:nvSpPr>
          <p:cNvPr id="3" name="Date Placeholder 2">
            <a:extLst>
              <a:ext uri="{FF2B5EF4-FFF2-40B4-BE49-F238E27FC236}">
                <a16:creationId xmlns:a16="http://schemas.microsoft.com/office/drawing/2014/main" id="{E59DCEF1-DA15-4F97-9EE4-1BF9B87E9F3B}"/>
              </a:ext>
            </a:extLst>
          </p:cNvPr>
          <p:cNvSpPr>
            <a:spLocks noGrp="1"/>
          </p:cNvSpPr>
          <p:nvPr>
            <p:ph type="dt" sz="half" idx="14"/>
          </p:nvPr>
        </p:nvSpPr>
        <p:spPr>
          <a:xfrm>
            <a:off x="820271" y="2400121"/>
            <a:ext cx="2743200" cy="365125"/>
          </a:xfrm>
        </p:spPr>
        <p:txBody>
          <a:bodyPr/>
          <a:lstStyle>
            <a:lvl1pPr>
              <a:defRPr sz="2000">
                <a:solidFill>
                  <a:schemeClr val="bg1"/>
                </a:solidFill>
              </a:defRPr>
            </a:lvl1pPr>
          </a:lstStyle>
          <a:p>
            <a:r>
              <a:rPr lang="sv-SE"/>
              <a:t>2018-09-25</a:t>
            </a:r>
            <a:endParaRPr lang="sv-SE" dirty="0"/>
          </a:p>
        </p:txBody>
      </p:sp>
      <p:sp>
        <p:nvSpPr>
          <p:cNvPr id="7" name="Footer Placeholder 6">
            <a:extLst>
              <a:ext uri="{FF2B5EF4-FFF2-40B4-BE49-F238E27FC236}">
                <a16:creationId xmlns:a16="http://schemas.microsoft.com/office/drawing/2014/main" id="{04EA9727-21DB-467E-A8C7-76BD4CB5FC5A}"/>
              </a:ext>
            </a:extLst>
          </p:cNvPr>
          <p:cNvSpPr>
            <a:spLocks noGrp="1"/>
          </p:cNvSpPr>
          <p:nvPr>
            <p:ph type="ftr" sz="quarter" idx="15"/>
          </p:nvPr>
        </p:nvSpPr>
        <p:spPr>
          <a:xfrm>
            <a:off x="1121149" y="7659249"/>
            <a:ext cx="4114800" cy="250825"/>
          </a:xfrm>
        </p:spPr>
        <p:txBody>
          <a:bodyPr/>
          <a:lstStyle/>
          <a:p>
            <a:r>
              <a:rPr lang="sv-SE"/>
              <a:t>Press/Kapitel</a:t>
            </a:r>
            <a:endParaRPr lang="sv-SE" dirty="0"/>
          </a:p>
        </p:txBody>
      </p:sp>
      <p:sp>
        <p:nvSpPr>
          <p:cNvPr id="14" name="Slide Number Placeholder 13">
            <a:extLst>
              <a:ext uri="{FF2B5EF4-FFF2-40B4-BE49-F238E27FC236}">
                <a16:creationId xmlns:a16="http://schemas.microsoft.com/office/drawing/2014/main" id="{CA013B8E-D8AD-4538-835F-0571D7DEAB96}"/>
              </a:ext>
            </a:extLst>
          </p:cNvPr>
          <p:cNvSpPr>
            <a:spLocks noGrp="1"/>
          </p:cNvSpPr>
          <p:nvPr>
            <p:ph type="sldNum" sz="quarter" idx="16"/>
          </p:nvPr>
        </p:nvSpPr>
        <p:spPr>
          <a:xfrm>
            <a:off x="11365562" y="7659249"/>
            <a:ext cx="672353" cy="250825"/>
          </a:xfrm>
        </p:spPr>
        <p:txBody>
          <a:bodyPr/>
          <a:lstStyle/>
          <a:p>
            <a:fld id="{3E3B467B-FA7C-41D8-8D1E-205F2594F9D8}" type="slidenum">
              <a:rPr lang="sv-SE" smtClean="0"/>
              <a:pPr/>
              <a:t>‹#›</a:t>
            </a:fld>
            <a:endParaRPr lang="sv-SE" dirty="0"/>
          </a:p>
        </p:txBody>
      </p:sp>
    </p:spTree>
    <p:extLst>
      <p:ext uri="{BB962C8B-B14F-4D97-AF65-F5344CB8AC3E}">
        <p14:creationId xmlns:p14="http://schemas.microsoft.com/office/powerpoint/2010/main" val="156705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9791B62-04CB-4C0D-91E3-E9C40C0CB662}"/>
              </a:ext>
            </a:extLst>
          </p:cNvPr>
          <p:cNvSpPr/>
          <p:nvPr userDrawn="1"/>
        </p:nvSpPr>
        <p:spPr>
          <a:xfrm>
            <a:off x="0" y="4843848"/>
            <a:ext cx="12192000" cy="2014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9" name="Rubrik 8">
            <a:extLst>
              <a:ext uri="{FF2B5EF4-FFF2-40B4-BE49-F238E27FC236}">
                <a16:creationId xmlns:a16="http://schemas.microsoft.com/office/drawing/2014/main" id="{EFFF61CF-934F-4EBC-82C9-E16A219AD681}"/>
              </a:ext>
            </a:extLst>
          </p:cNvPr>
          <p:cNvSpPr>
            <a:spLocks noGrp="1"/>
          </p:cNvSpPr>
          <p:nvPr>
            <p:ph type="title"/>
          </p:nvPr>
        </p:nvSpPr>
        <p:spPr>
          <a:xfrm>
            <a:off x="838200" y="5444815"/>
            <a:ext cx="10515600" cy="784412"/>
          </a:xfrm>
        </p:spPr>
        <p:txBody>
          <a:bodyPr/>
          <a:lstStyle>
            <a:lvl1pPr algn="ctr">
              <a:defRPr>
                <a:solidFill>
                  <a:schemeClr val="bg1"/>
                </a:solidFill>
              </a:defRPr>
            </a:lvl1p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8A5D5BE6-416B-42AC-82B7-15E12076A66D}"/>
              </a:ext>
            </a:extLst>
          </p:cNvPr>
          <p:cNvSpPr>
            <a:spLocks noGrp="1"/>
          </p:cNvSpPr>
          <p:nvPr>
            <p:ph type="dt" sz="half" idx="10"/>
          </p:nvPr>
        </p:nvSpPr>
        <p:spPr>
          <a:xfrm>
            <a:off x="7418295" y="8381260"/>
            <a:ext cx="1098176" cy="250825"/>
          </a:xfrm>
        </p:spPr>
        <p:txBody>
          <a:bodyPr/>
          <a:lstStyle/>
          <a:p>
            <a:r>
              <a:rPr lang="sv-SE"/>
              <a:t>2018-09-25</a:t>
            </a:r>
          </a:p>
        </p:txBody>
      </p:sp>
      <p:sp>
        <p:nvSpPr>
          <p:cNvPr id="3" name="Platshållare för sidfot 2">
            <a:extLst>
              <a:ext uri="{FF2B5EF4-FFF2-40B4-BE49-F238E27FC236}">
                <a16:creationId xmlns:a16="http://schemas.microsoft.com/office/drawing/2014/main" id="{F0C4E32D-F4EF-45ED-82C0-6A1A6CB50825}"/>
              </a:ext>
            </a:extLst>
          </p:cNvPr>
          <p:cNvSpPr>
            <a:spLocks noGrp="1"/>
          </p:cNvSpPr>
          <p:nvPr>
            <p:ph type="ftr" sz="quarter" idx="11"/>
          </p:nvPr>
        </p:nvSpPr>
        <p:spPr>
          <a:xfrm>
            <a:off x="1187824" y="8381260"/>
            <a:ext cx="4114800" cy="250825"/>
          </a:xfrm>
        </p:spPr>
        <p:txBody>
          <a:bodyPr/>
          <a:lstStyle/>
          <a:p>
            <a:r>
              <a:rPr lang="sv-SE"/>
              <a:t>Press/Kapitel</a:t>
            </a:r>
          </a:p>
        </p:txBody>
      </p:sp>
      <p:sp>
        <p:nvSpPr>
          <p:cNvPr id="7" name="Platshållare för bildnummer 6">
            <a:extLst>
              <a:ext uri="{FF2B5EF4-FFF2-40B4-BE49-F238E27FC236}">
                <a16:creationId xmlns:a16="http://schemas.microsoft.com/office/drawing/2014/main" id="{7FFB9A0A-8360-4BE3-85A0-BA3DE9B44C84}"/>
              </a:ext>
            </a:extLst>
          </p:cNvPr>
          <p:cNvSpPr>
            <a:spLocks noGrp="1"/>
          </p:cNvSpPr>
          <p:nvPr>
            <p:ph type="sldNum" sz="quarter" idx="12"/>
          </p:nvPr>
        </p:nvSpPr>
        <p:spPr>
          <a:xfrm>
            <a:off x="11317941" y="8381260"/>
            <a:ext cx="672353" cy="250825"/>
          </a:xfrm>
          <a:prstGeom prst="rect">
            <a:avLst/>
          </a:prstGeom>
        </p:spPr>
        <p:txBody>
          <a:bodyPr/>
          <a:lstStyle/>
          <a:p>
            <a:fld id="{C7A8CA99-C4CE-4525-86DF-CF479D859466}" type="slidenum">
              <a:rPr lang="sv-SE" smtClean="0"/>
              <a:pPr/>
              <a:t>‹#›</a:t>
            </a:fld>
            <a:endParaRPr lang="sv-SE"/>
          </a:p>
        </p:txBody>
      </p:sp>
    </p:spTree>
    <p:extLst>
      <p:ext uri="{BB962C8B-B14F-4D97-AF65-F5344CB8AC3E}">
        <p14:creationId xmlns:p14="http://schemas.microsoft.com/office/powerpoint/2010/main" val="337803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re innehåll">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accent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15" name="Platshållare för innehåll 14">
            <a:extLst>
              <a:ext uri="{FF2B5EF4-FFF2-40B4-BE49-F238E27FC236}">
                <a16:creationId xmlns:a16="http://schemas.microsoft.com/office/drawing/2014/main" id="{35125736-8D3F-4D61-8AC9-EF13BDBEF074}"/>
              </a:ext>
            </a:extLst>
          </p:cNvPr>
          <p:cNvSpPr>
            <a:spLocks noGrp="1"/>
          </p:cNvSpPr>
          <p:nvPr>
            <p:ph sz="quarter" idx="20"/>
          </p:nvPr>
        </p:nvSpPr>
        <p:spPr>
          <a:xfrm>
            <a:off x="1035580" y="1585914"/>
            <a:ext cx="4824413" cy="1093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17">
            <a:extLst>
              <a:ext uri="{FF2B5EF4-FFF2-40B4-BE49-F238E27FC236}">
                <a16:creationId xmlns:a16="http://schemas.microsoft.com/office/drawing/2014/main" id="{D52206CE-01A1-4032-8F54-507BA3CFC26C}"/>
              </a:ext>
            </a:extLst>
          </p:cNvPr>
          <p:cNvSpPr>
            <a:spLocks noGrp="1"/>
          </p:cNvSpPr>
          <p:nvPr>
            <p:ph sz="quarter" idx="21"/>
          </p:nvPr>
        </p:nvSpPr>
        <p:spPr>
          <a:xfrm>
            <a:off x="1035580" y="2716305"/>
            <a:ext cx="4824000" cy="252284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DC9518D2-FF45-42E2-8096-C81D65DFC61F}"/>
              </a:ext>
            </a:extLst>
          </p:cNvPr>
          <p:cNvSpPr>
            <a:spLocks noGrp="1"/>
          </p:cNvSpPr>
          <p:nvPr>
            <p:ph sz="quarter" idx="22"/>
          </p:nvPr>
        </p:nvSpPr>
        <p:spPr>
          <a:xfrm>
            <a:off x="6261515" y="1585913"/>
            <a:ext cx="4824000" cy="3652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1451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med punktlista">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accent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15" name="Platshållare för innehåll 14">
            <a:extLst>
              <a:ext uri="{FF2B5EF4-FFF2-40B4-BE49-F238E27FC236}">
                <a16:creationId xmlns:a16="http://schemas.microsoft.com/office/drawing/2014/main" id="{35125736-8D3F-4D61-8AC9-EF13BDBEF074}"/>
              </a:ext>
            </a:extLst>
          </p:cNvPr>
          <p:cNvSpPr>
            <a:spLocks noGrp="1"/>
          </p:cNvSpPr>
          <p:nvPr>
            <p:ph sz="quarter" idx="20"/>
          </p:nvPr>
        </p:nvSpPr>
        <p:spPr>
          <a:xfrm>
            <a:off x="1035580" y="1586706"/>
            <a:ext cx="10049934" cy="3652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1116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accent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0B7DC3AD-02B8-41F8-9B64-41FBDCA17E08}"/>
              </a:ext>
            </a:extLst>
          </p:cNvPr>
          <p:cNvSpPr>
            <a:spLocks noGrp="1"/>
          </p:cNvSpPr>
          <p:nvPr>
            <p:ph type="dt" sz="half" idx="10"/>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58BC0E67-BFF4-4C4B-BE8A-0A640CDFB921}"/>
              </a:ext>
            </a:extLst>
          </p:cNvPr>
          <p:cNvSpPr>
            <a:spLocks noGrp="1"/>
          </p:cNvSpPr>
          <p:nvPr>
            <p:ph type="ftr" sz="quarter" idx="11"/>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7558E918-10F3-4034-B928-9A5CB2ACF6F1}"/>
              </a:ext>
            </a:extLst>
          </p:cNvPr>
          <p:cNvSpPr>
            <a:spLocks noGrp="1"/>
          </p:cNvSpPr>
          <p:nvPr>
            <p:ph type="sldNum" sz="quarter" idx="12"/>
          </p:nvPr>
        </p:nvSpPr>
        <p:spPr/>
        <p:txBody>
          <a:bodyPr/>
          <a:lstStyle/>
          <a:p>
            <a:fld id="{3E3B467B-FA7C-41D8-8D1E-205F2594F9D8}" type="slidenum">
              <a:rPr lang="sv-SE" smtClean="0"/>
              <a:pPr/>
              <a:t>‹#›</a:t>
            </a:fld>
            <a:endParaRPr lang="sv-SE" dirty="0"/>
          </a:p>
        </p:txBody>
      </p:sp>
    </p:spTree>
    <p:extLst>
      <p:ext uri="{BB962C8B-B14F-4D97-AF65-F5344CB8AC3E}">
        <p14:creationId xmlns:p14="http://schemas.microsoft.com/office/powerpoint/2010/main" val="51602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med två innehåll">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accent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15" name="Platshållare för innehåll 14">
            <a:extLst>
              <a:ext uri="{FF2B5EF4-FFF2-40B4-BE49-F238E27FC236}">
                <a16:creationId xmlns:a16="http://schemas.microsoft.com/office/drawing/2014/main" id="{35125736-8D3F-4D61-8AC9-EF13BDBEF074}"/>
              </a:ext>
            </a:extLst>
          </p:cNvPr>
          <p:cNvSpPr>
            <a:spLocks noGrp="1"/>
          </p:cNvSpPr>
          <p:nvPr>
            <p:ph sz="quarter" idx="20"/>
          </p:nvPr>
        </p:nvSpPr>
        <p:spPr>
          <a:xfrm>
            <a:off x="1035580" y="1586706"/>
            <a:ext cx="4824000" cy="3652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17">
            <a:extLst>
              <a:ext uri="{FF2B5EF4-FFF2-40B4-BE49-F238E27FC236}">
                <a16:creationId xmlns:a16="http://schemas.microsoft.com/office/drawing/2014/main" id="{D52206CE-01A1-4032-8F54-507BA3CFC26C}"/>
              </a:ext>
            </a:extLst>
          </p:cNvPr>
          <p:cNvSpPr>
            <a:spLocks noGrp="1"/>
          </p:cNvSpPr>
          <p:nvPr>
            <p:ph sz="quarter" idx="21"/>
          </p:nvPr>
        </p:nvSpPr>
        <p:spPr>
          <a:xfrm>
            <a:off x="6261515" y="1586706"/>
            <a:ext cx="4824000" cy="3652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39291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innehåll">
    <p:bg>
      <p:bgPr>
        <a:solidFill>
          <a:schemeClr val="accent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15" name="Platshållare för innehåll 14">
            <a:extLst>
              <a:ext uri="{FF2B5EF4-FFF2-40B4-BE49-F238E27FC236}">
                <a16:creationId xmlns:a16="http://schemas.microsoft.com/office/drawing/2014/main" id="{35125736-8D3F-4D61-8AC9-EF13BDBEF074}"/>
              </a:ext>
            </a:extLst>
          </p:cNvPr>
          <p:cNvSpPr>
            <a:spLocks noGrp="1"/>
          </p:cNvSpPr>
          <p:nvPr>
            <p:ph sz="quarter" idx="20"/>
          </p:nvPr>
        </p:nvSpPr>
        <p:spPr>
          <a:xfrm>
            <a:off x="1035580" y="1586706"/>
            <a:ext cx="4824000" cy="365244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17">
            <a:extLst>
              <a:ext uri="{FF2B5EF4-FFF2-40B4-BE49-F238E27FC236}">
                <a16:creationId xmlns:a16="http://schemas.microsoft.com/office/drawing/2014/main" id="{D52206CE-01A1-4032-8F54-507BA3CFC26C}"/>
              </a:ext>
            </a:extLst>
          </p:cNvPr>
          <p:cNvSpPr>
            <a:spLocks noGrp="1"/>
          </p:cNvSpPr>
          <p:nvPr>
            <p:ph sz="quarter" idx="21"/>
          </p:nvPr>
        </p:nvSpPr>
        <p:spPr>
          <a:xfrm>
            <a:off x="6261515" y="1586706"/>
            <a:ext cx="4824000" cy="365244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9075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ida">
    <p:bg>
      <p:bgPr>
        <a:solidFill>
          <a:schemeClr val="accent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4FAB4B8-3A69-491C-8291-0E42719E9255}"/>
              </a:ext>
            </a:extLst>
          </p:cNvPr>
          <p:cNvSpPr/>
          <p:nvPr userDrawn="1"/>
        </p:nvSpPr>
        <p:spPr>
          <a:xfrm>
            <a:off x="0" y="5930901"/>
            <a:ext cx="12192000" cy="92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771B5493-ABC8-4985-8348-2FA3F56A4B52}"/>
              </a:ext>
            </a:extLst>
          </p:cNvPr>
          <p:cNvSpPr>
            <a:spLocks noGrp="1"/>
          </p:cNvSpPr>
          <p:nvPr>
            <p:ph type="dt" sz="half" idx="16"/>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B6E37E39-B7CE-4475-A94A-E90B482F6381}"/>
              </a:ext>
            </a:extLst>
          </p:cNvPr>
          <p:cNvSpPr>
            <a:spLocks noGrp="1"/>
          </p:cNvSpPr>
          <p:nvPr>
            <p:ph type="ftr" sz="quarter" idx="17"/>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5515F3D9-3A24-4E59-BD9B-8955ABA1DE7E}"/>
              </a:ext>
            </a:extLst>
          </p:cNvPr>
          <p:cNvSpPr>
            <a:spLocks noGrp="1"/>
          </p:cNvSpPr>
          <p:nvPr>
            <p:ph type="sldNum" sz="quarter" idx="18"/>
          </p:nvPr>
        </p:nvSpPr>
        <p:spPr/>
        <p:txBody>
          <a:bodyPr/>
          <a:lstStyle/>
          <a:p>
            <a:fld id="{3E3B467B-FA7C-41D8-8D1E-205F2594F9D8}" type="slidenum">
              <a:rPr lang="sv-SE" smtClean="0"/>
              <a:pPr/>
              <a:t>‹#›</a:t>
            </a:fld>
            <a:endParaRPr lang="sv-SE" dirty="0"/>
          </a:p>
        </p:txBody>
      </p:sp>
      <p:sp>
        <p:nvSpPr>
          <p:cNvPr id="7" name="Platshållare för innehåll 6">
            <a:extLst>
              <a:ext uri="{FF2B5EF4-FFF2-40B4-BE49-F238E27FC236}">
                <a16:creationId xmlns:a16="http://schemas.microsoft.com/office/drawing/2014/main" id="{C1EDB428-E94F-4019-BC7E-E91CEC7A7988}"/>
              </a:ext>
            </a:extLst>
          </p:cNvPr>
          <p:cNvSpPr>
            <a:spLocks noGrp="1"/>
          </p:cNvSpPr>
          <p:nvPr>
            <p:ph sz="quarter" idx="19"/>
          </p:nvPr>
        </p:nvSpPr>
        <p:spPr>
          <a:xfrm>
            <a:off x="1035580" y="1586705"/>
            <a:ext cx="10125075" cy="36960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22205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sida Grön">
    <p:bg>
      <p:bgPr>
        <a:solidFill>
          <a:schemeClr val="accent1"/>
        </a:solidFill>
        <a:effectLst/>
      </p:bgPr>
    </p:bg>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F2827867-2434-407A-AE84-6B9B54ECE9B3}"/>
              </a:ext>
            </a:extLst>
          </p:cNvPr>
          <p:cNvSpPr>
            <a:spLocks noGrp="1"/>
          </p:cNvSpPr>
          <p:nvPr>
            <p:ph type="title"/>
          </p:nvPr>
        </p:nvSpPr>
        <p:spPr>
          <a:xfrm>
            <a:off x="1035580" y="668062"/>
            <a:ext cx="10515600" cy="784412"/>
          </a:xfrm>
        </p:spPr>
        <p:txBody>
          <a:bodyPr>
            <a:normAutofit/>
          </a:bodyPr>
          <a:lstStyle>
            <a:lvl1pPr>
              <a:defRPr sz="3500">
                <a:solidFill>
                  <a:schemeClr val="bg1"/>
                </a:solidFill>
              </a:defRPr>
            </a:lvl1pPr>
          </a:lstStyle>
          <a:p>
            <a:r>
              <a:rPr lang="sv-SE"/>
              <a:t>Klicka här för att ändra mall för rubrikformat</a:t>
            </a:r>
            <a:endParaRPr lang="sv-SE" dirty="0"/>
          </a:p>
        </p:txBody>
      </p:sp>
      <p:pic>
        <p:nvPicPr>
          <p:cNvPr id="12" name="Bild 11">
            <a:extLst>
              <a:ext uri="{FF2B5EF4-FFF2-40B4-BE49-F238E27FC236}">
                <a16:creationId xmlns:a16="http://schemas.microsoft.com/office/drawing/2014/main" id="{2F1AA5EC-C7A9-474F-A5D6-CD6776DCCF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46" y="6089021"/>
            <a:ext cx="589507" cy="601348"/>
          </a:xfrm>
          <a:prstGeom prst="rect">
            <a:avLst/>
          </a:prstGeom>
        </p:spPr>
      </p:pic>
      <p:sp>
        <p:nvSpPr>
          <p:cNvPr id="2" name="Date Placeholder 1">
            <a:extLst>
              <a:ext uri="{FF2B5EF4-FFF2-40B4-BE49-F238E27FC236}">
                <a16:creationId xmlns:a16="http://schemas.microsoft.com/office/drawing/2014/main" id="{2CE218F5-F3C2-4204-852D-188B180329F7}"/>
              </a:ext>
            </a:extLst>
          </p:cNvPr>
          <p:cNvSpPr>
            <a:spLocks noGrp="1"/>
          </p:cNvSpPr>
          <p:nvPr>
            <p:ph type="dt" sz="half" idx="10"/>
          </p:nvPr>
        </p:nvSpPr>
        <p:spPr/>
        <p:txBody>
          <a:bodyPr/>
          <a:lstStyle/>
          <a:p>
            <a:r>
              <a:rPr lang="sv-SE"/>
              <a:t>2018-09-25</a:t>
            </a:r>
            <a:endParaRPr lang="sv-SE" dirty="0"/>
          </a:p>
        </p:txBody>
      </p:sp>
      <p:sp>
        <p:nvSpPr>
          <p:cNvPr id="3" name="Footer Placeholder 2">
            <a:extLst>
              <a:ext uri="{FF2B5EF4-FFF2-40B4-BE49-F238E27FC236}">
                <a16:creationId xmlns:a16="http://schemas.microsoft.com/office/drawing/2014/main" id="{73E6D602-0815-4529-ACED-2AE2C5A417E7}"/>
              </a:ext>
            </a:extLst>
          </p:cNvPr>
          <p:cNvSpPr>
            <a:spLocks noGrp="1"/>
          </p:cNvSpPr>
          <p:nvPr>
            <p:ph type="ftr" sz="quarter" idx="11"/>
          </p:nvPr>
        </p:nvSpPr>
        <p:spPr/>
        <p:txBody>
          <a:bodyPr/>
          <a:lstStyle/>
          <a:p>
            <a:r>
              <a:rPr lang="sv-SE"/>
              <a:t>Press/Kapitel</a:t>
            </a:r>
            <a:endParaRPr lang="sv-SE" dirty="0"/>
          </a:p>
        </p:txBody>
      </p:sp>
      <p:sp>
        <p:nvSpPr>
          <p:cNvPr id="4" name="Slide Number Placeholder 3">
            <a:extLst>
              <a:ext uri="{FF2B5EF4-FFF2-40B4-BE49-F238E27FC236}">
                <a16:creationId xmlns:a16="http://schemas.microsoft.com/office/drawing/2014/main" id="{DB59085B-4284-4817-9367-D7C3B501FE35}"/>
              </a:ext>
            </a:extLst>
          </p:cNvPr>
          <p:cNvSpPr>
            <a:spLocks noGrp="1"/>
          </p:cNvSpPr>
          <p:nvPr>
            <p:ph type="sldNum" sz="quarter" idx="12"/>
          </p:nvPr>
        </p:nvSpPr>
        <p:spPr/>
        <p:txBody>
          <a:bodyPr/>
          <a:lstStyle/>
          <a:p>
            <a:fld id="{3E3B467B-FA7C-41D8-8D1E-205F2594F9D8}" type="slidenum">
              <a:rPr lang="sv-SE" smtClean="0"/>
              <a:pPr/>
              <a:t>‹#›</a:t>
            </a:fld>
            <a:endParaRPr lang="sv-SE" dirty="0"/>
          </a:p>
        </p:txBody>
      </p:sp>
    </p:spTree>
    <p:extLst>
      <p:ext uri="{BB962C8B-B14F-4D97-AF65-F5344CB8AC3E}">
        <p14:creationId xmlns:p14="http://schemas.microsoft.com/office/powerpoint/2010/main" val="123431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42B68-C5D5-46A4-9187-8C576052AA27}"/>
              </a:ext>
            </a:extLst>
          </p:cNvPr>
          <p:cNvSpPr>
            <a:spLocks noGrp="1"/>
          </p:cNvSpPr>
          <p:nvPr>
            <p:ph type="title"/>
          </p:nvPr>
        </p:nvSpPr>
        <p:spPr>
          <a:xfrm>
            <a:off x="812427" y="887511"/>
            <a:ext cx="10515600" cy="784412"/>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782E8A1D-7D75-49DC-9748-607C0432D035}"/>
              </a:ext>
            </a:extLst>
          </p:cNvPr>
          <p:cNvSpPr>
            <a:spLocks noGrp="1"/>
          </p:cNvSpPr>
          <p:nvPr>
            <p:ph type="dt" sz="half" idx="10"/>
          </p:nvPr>
        </p:nvSpPr>
        <p:spPr>
          <a:xfrm>
            <a:off x="7418295" y="8051054"/>
            <a:ext cx="1098176" cy="250825"/>
          </a:xfrm>
        </p:spPr>
        <p:txBody>
          <a:bodyPr/>
          <a:lstStyle/>
          <a:p>
            <a:r>
              <a:rPr lang="sv-SE"/>
              <a:t>2018-09-25</a:t>
            </a:r>
          </a:p>
        </p:txBody>
      </p:sp>
      <p:sp>
        <p:nvSpPr>
          <p:cNvPr id="4" name="Platshållare för sidfot 3">
            <a:extLst>
              <a:ext uri="{FF2B5EF4-FFF2-40B4-BE49-F238E27FC236}">
                <a16:creationId xmlns:a16="http://schemas.microsoft.com/office/drawing/2014/main" id="{11F13665-DE14-40B0-9D24-C03DE3FF71AB}"/>
              </a:ext>
            </a:extLst>
          </p:cNvPr>
          <p:cNvSpPr>
            <a:spLocks noGrp="1"/>
          </p:cNvSpPr>
          <p:nvPr>
            <p:ph type="ftr" sz="quarter" idx="11"/>
          </p:nvPr>
        </p:nvSpPr>
        <p:spPr>
          <a:xfrm>
            <a:off x="1187824" y="8051054"/>
            <a:ext cx="4114800" cy="250825"/>
          </a:xfrm>
        </p:spPr>
        <p:txBody>
          <a:bodyPr/>
          <a:lstStyle/>
          <a:p>
            <a:r>
              <a:rPr lang="sv-SE"/>
              <a:t>Press/Kapitel</a:t>
            </a:r>
            <a:endParaRPr lang="sv-SE" dirty="0"/>
          </a:p>
        </p:txBody>
      </p:sp>
      <p:sp>
        <p:nvSpPr>
          <p:cNvPr id="5" name="Platshållare för bildnummer 4">
            <a:extLst>
              <a:ext uri="{FF2B5EF4-FFF2-40B4-BE49-F238E27FC236}">
                <a16:creationId xmlns:a16="http://schemas.microsoft.com/office/drawing/2014/main" id="{CFB6EB95-0127-4987-9FBA-8D741018E150}"/>
              </a:ext>
            </a:extLst>
          </p:cNvPr>
          <p:cNvSpPr>
            <a:spLocks noGrp="1"/>
          </p:cNvSpPr>
          <p:nvPr>
            <p:ph type="sldNum" sz="quarter" idx="12"/>
          </p:nvPr>
        </p:nvSpPr>
        <p:spPr>
          <a:xfrm>
            <a:off x="11317941" y="8051054"/>
            <a:ext cx="672353" cy="250825"/>
          </a:xfrm>
          <a:prstGeom prst="rect">
            <a:avLst/>
          </a:prstGeom>
        </p:spPr>
        <p:txBody>
          <a:bodyPr/>
          <a:lstStyle/>
          <a:p>
            <a:fld id="{C7A8CA99-C4CE-4525-86DF-CF479D859466}" type="slidenum">
              <a:rPr lang="sv-SE" smtClean="0"/>
              <a:pPr/>
              <a:t>‹#›</a:t>
            </a:fld>
            <a:endParaRPr lang="sv-SE" dirty="0"/>
          </a:p>
        </p:txBody>
      </p:sp>
      <p:sp>
        <p:nvSpPr>
          <p:cNvPr id="7" name="textruta 6">
            <a:extLst>
              <a:ext uri="{FF2B5EF4-FFF2-40B4-BE49-F238E27FC236}">
                <a16:creationId xmlns:a16="http://schemas.microsoft.com/office/drawing/2014/main" id="{C1A89138-BECD-45FF-BC3E-4D326C1763EC}"/>
              </a:ext>
            </a:extLst>
          </p:cNvPr>
          <p:cNvSpPr txBox="1"/>
          <p:nvPr userDrawn="1"/>
        </p:nvSpPr>
        <p:spPr>
          <a:xfrm>
            <a:off x="812427" y="2439894"/>
            <a:ext cx="1278553" cy="1754324"/>
          </a:xfrm>
          <a:prstGeom prst="rect">
            <a:avLst/>
          </a:prstGeom>
          <a:noFill/>
        </p:spPr>
        <p:txBody>
          <a:bodyPr wrap="none" lIns="0" tIns="45719" rIns="91438" bIns="45719" rtlCol="0">
            <a:spAutoFit/>
          </a:bodyPr>
          <a:lstStyle/>
          <a:p>
            <a:r>
              <a:rPr lang="sv-SE" sz="900" b="1" dirty="0">
                <a:solidFill>
                  <a:schemeClr val="bg1"/>
                </a:solidFill>
              </a:rPr>
              <a:t>Gröna arbetsgivare</a:t>
            </a:r>
            <a:br>
              <a:rPr lang="sv-SE" sz="900" dirty="0">
                <a:solidFill>
                  <a:schemeClr val="bg1"/>
                </a:solidFill>
              </a:rPr>
            </a:br>
            <a:endParaRPr lang="sv-SE" sz="900" dirty="0">
              <a:solidFill>
                <a:schemeClr val="bg1"/>
              </a:solidFill>
            </a:endParaRPr>
          </a:p>
          <a:p>
            <a:r>
              <a:rPr lang="sv-SE" sz="900" dirty="0">
                <a:solidFill>
                  <a:schemeClr val="bg1"/>
                </a:solidFill>
              </a:rPr>
              <a:t>Storgatan 19</a:t>
            </a:r>
          </a:p>
          <a:p>
            <a:r>
              <a:rPr lang="sv-SE" sz="900" dirty="0">
                <a:solidFill>
                  <a:schemeClr val="bg1"/>
                </a:solidFill>
              </a:rPr>
              <a:t>Box 55525</a:t>
            </a:r>
          </a:p>
          <a:p>
            <a:r>
              <a:rPr lang="sv-SE" sz="900" dirty="0">
                <a:solidFill>
                  <a:schemeClr val="bg1"/>
                </a:solidFill>
              </a:rPr>
              <a:t>102 04 Stockholm</a:t>
            </a:r>
          </a:p>
          <a:p>
            <a:endParaRPr lang="sv-SE" sz="900" dirty="0">
              <a:solidFill>
                <a:schemeClr val="bg1"/>
              </a:solidFill>
            </a:endParaRPr>
          </a:p>
          <a:p>
            <a:r>
              <a:rPr lang="de-DE" sz="900" dirty="0">
                <a:solidFill>
                  <a:schemeClr val="bg1"/>
                </a:solidFill>
              </a:rPr>
              <a:t>08 - 762 72 40</a:t>
            </a:r>
          </a:p>
          <a:p>
            <a:r>
              <a:rPr lang="de-DE" sz="900" dirty="0">
                <a:solidFill>
                  <a:schemeClr val="bg1"/>
                </a:solidFill>
              </a:rPr>
              <a:t>info@grona.org</a:t>
            </a:r>
          </a:p>
          <a:p>
            <a:r>
              <a:rPr lang="de-DE" sz="900" dirty="0">
                <a:solidFill>
                  <a:schemeClr val="bg1"/>
                </a:solidFill>
              </a:rPr>
              <a:t>www.grona.org</a:t>
            </a:r>
          </a:p>
          <a:p>
            <a:endParaRPr lang="de-DE" sz="900" dirty="0">
              <a:solidFill>
                <a:schemeClr val="bg1"/>
              </a:solidFill>
            </a:endParaRPr>
          </a:p>
          <a:p>
            <a:r>
              <a:rPr lang="sv-SE" sz="900" dirty="0">
                <a:solidFill>
                  <a:schemeClr val="bg1"/>
                </a:solidFill>
              </a:rPr>
              <a:t>Servicebolag: Arbio AB</a:t>
            </a:r>
          </a:p>
          <a:p>
            <a:r>
              <a:rPr lang="sv-SE" sz="900" dirty="0">
                <a:solidFill>
                  <a:schemeClr val="bg1"/>
                </a:solidFill>
              </a:rPr>
              <a:t>Orgnr: 556067–2924</a:t>
            </a:r>
          </a:p>
        </p:txBody>
      </p:sp>
      <p:pic>
        <p:nvPicPr>
          <p:cNvPr id="10" name="Bild 8">
            <a:extLst>
              <a:ext uri="{FF2B5EF4-FFF2-40B4-BE49-F238E27FC236}">
                <a16:creationId xmlns:a16="http://schemas.microsoft.com/office/drawing/2014/main" id="{47C04E51-1CA0-44B8-98E4-C57590E185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2427" y="4789034"/>
            <a:ext cx="1216965" cy="1241413"/>
          </a:xfrm>
          <a:prstGeom prst="rect">
            <a:avLst/>
          </a:prstGeom>
        </p:spPr>
      </p:pic>
      <p:pic>
        <p:nvPicPr>
          <p:cNvPr id="11" name="Bildobjekt 10" descr="En bild som visar objekt&#10;&#10;Automatiskt genererad beskrivning">
            <a:extLst>
              <a:ext uri="{FF2B5EF4-FFF2-40B4-BE49-F238E27FC236}">
                <a16:creationId xmlns:a16="http://schemas.microsoft.com/office/drawing/2014/main" id="{F20412C2-F479-4476-8A9C-27C55FC453E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 t="13424" r="11781" b="31573"/>
          <a:stretch/>
        </p:blipFill>
        <p:spPr>
          <a:xfrm>
            <a:off x="1320799" y="1190171"/>
            <a:ext cx="10871201" cy="5667829"/>
          </a:xfrm>
          <a:prstGeom prst="rect">
            <a:avLst/>
          </a:prstGeom>
        </p:spPr>
      </p:pic>
    </p:spTree>
    <p:extLst>
      <p:ext uri="{BB962C8B-B14F-4D97-AF65-F5344CB8AC3E}">
        <p14:creationId xmlns:p14="http://schemas.microsoft.com/office/powerpoint/2010/main" val="2195622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Grå">
    <p:bg>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88805785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innehåll och symbol">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a:xfrm>
            <a:off x="4038600" y="7670802"/>
            <a:ext cx="4114800" cy="231775"/>
          </a:xfrm>
        </p:spPr>
        <p:txBody>
          <a:bodyPr/>
          <a:lstStyle/>
          <a:p>
            <a:r>
              <a:rPr lang="sv-SE"/>
              <a:t>Press/Kapitel</a:t>
            </a:r>
          </a:p>
        </p:txBody>
      </p:sp>
      <p:sp>
        <p:nvSpPr>
          <p:cNvPr id="6" name="Platshållare för bildnummer 5"/>
          <p:cNvSpPr>
            <a:spLocks noGrp="1"/>
          </p:cNvSpPr>
          <p:nvPr>
            <p:ph type="sldNum" sz="quarter" idx="12"/>
          </p:nvPr>
        </p:nvSpPr>
        <p:spPr>
          <a:xfrm>
            <a:off x="8610600" y="7670802"/>
            <a:ext cx="2743200" cy="231775"/>
          </a:xfrm>
          <a:prstGeom prst="rect">
            <a:avLst/>
          </a:prstGeom>
        </p:spPr>
        <p:txBody>
          <a:bodyPr/>
          <a:lstStyle/>
          <a:p>
            <a:fld id="{C7A8CA99-C4CE-4525-86DF-CF479D859466}" type="slidenum">
              <a:rPr lang="sv-SE" smtClean="0"/>
              <a:t>‹#›</a:t>
            </a:fld>
            <a:endParaRPr lang="sv-SE"/>
          </a:p>
        </p:txBody>
      </p:sp>
      <p:sp>
        <p:nvSpPr>
          <p:cNvPr id="16" name="Platshållare för datum 3">
            <a:extLst>
              <a:ext uri="{FF2B5EF4-FFF2-40B4-BE49-F238E27FC236}">
                <a16:creationId xmlns:a16="http://schemas.microsoft.com/office/drawing/2014/main" id="{839D08E9-BC15-49E7-A9A7-074364606673}"/>
              </a:ext>
            </a:extLst>
          </p:cNvPr>
          <p:cNvSpPr>
            <a:spLocks noGrp="1"/>
          </p:cNvSpPr>
          <p:nvPr>
            <p:ph type="dt" sz="half" idx="10"/>
          </p:nvPr>
        </p:nvSpPr>
        <p:spPr>
          <a:xfrm>
            <a:off x="820271" y="2400121"/>
            <a:ext cx="2743200" cy="365125"/>
          </a:xfrm>
        </p:spPr>
        <p:txBody>
          <a:bodyPr/>
          <a:lstStyle>
            <a:lvl1pPr>
              <a:defRPr sz="2000">
                <a:solidFill>
                  <a:schemeClr val="bg1"/>
                </a:solidFill>
              </a:defRPr>
            </a:lvl1pPr>
          </a:lstStyle>
          <a:p>
            <a:r>
              <a:rPr lang="sv-SE"/>
              <a:t>2018-09-25</a:t>
            </a:r>
            <a:endParaRPr lang="sv-SE" dirty="0"/>
          </a:p>
        </p:txBody>
      </p:sp>
      <p:pic>
        <p:nvPicPr>
          <p:cNvPr id="18" name="Bild 8">
            <a:extLst>
              <a:ext uri="{FF2B5EF4-FFF2-40B4-BE49-F238E27FC236}">
                <a16:creationId xmlns:a16="http://schemas.microsoft.com/office/drawing/2014/main" id="{4719180D-156C-4135-9FFF-C07992FC6B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271" y="4789034"/>
            <a:ext cx="1216965" cy="1241413"/>
          </a:xfrm>
          <a:prstGeom prst="rect">
            <a:avLst/>
          </a:prstGeom>
        </p:spPr>
      </p:pic>
      <p:sp>
        <p:nvSpPr>
          <p:cNvPr id="12" name="Rubrik 1">
            <a:extLst>
              <a:ext uri="{FF2B5EF4-FFF2-40B4-BE49-F238E27FC236}">
                <a16:creationId xmlns:a16="http://schemas.microsoft.com/office/drawing/2014/main" id="{10A8BE31-D8EF-4D6E-A98F-907619AD312A}"/>
              </a:ext>
            </a:extLst>
          </p:cNvPr>
          <p:cNvSpPr>
            <a:spLocks noGrp="1"/>
          </p:cNvSpPr>
          <p:nvPr>
            <p:ph type="title"/>
          </p:nvPr>
        </p:nvSpPr>
        <p:spPr>
          <a:xfrm>
            <a:off x="820271" y="1030387"/>
            <a:ext cx="10515600" cy="636494"/>
          </a:xfrm>
        </p:spPr>
        <p:txBody>
          <a:bodyPr>
            <a:noAutofit/>
          </a:bodyPr>
          <a:lstStyle>
            <a:lvl1pPr>
              <a:defRPr>
                <a:solidFill>
                  <a:schemeClr val="bg1"/>
                </a:solidFill>
              </a:defRPr>
            </a:lvl1pPr>
          </a:lstStyle>
          <a:p>
            <a:r>
              <a:rPr lang="sv-SE"/>
              <a:t>Klicka här för att ändra mall för rubrikformat</a:t>
            </a:r>
            <a:endParaRPr lang="sv-SE" dirty="0"/>
          </a:p>
        </p:txBody>
      </p:sp>
      <p:sp>
        <p:nvSpPr>
          <p:cNvPr id="13" name="Platshållare för text 10">
            <a:extLst>
              <a:ext uri="{FF2B5EF4-FFF2-40B4-BE49-F238E27FC236}">
                <a16:creationId xmlns:a16="http://schemas.microsoft.com/office/drawing/2014/main" id="{72068F9F-A995-451B-9FA5-2C78F108DE25}"/>
              </a:ext>
            </a:extLst>
          </p:cNvPr>
          <p:cNvSpPr>
            <a:spLocks noGrp="1"/>
          </p:cNvSpPr>
          <p:nvPr>
            <p:ph type="body" sz="quarter" idx="13"/>
          </p:nvPr>
        </p:nvSpPr>
        <p:spPr>
          <a:xfrm>
            <a:off x="820271" y="1623180"/>
            <a:ext cx="10515600" cy="519946"/>
          </a:xfrm>
        </p:spPr>
        <p:txBody>
          <a:bodyPr/>
          <a:lstStyle>
            <a:lvl1pPr marL="0" indent="0">
              <a:buNone/>
              <a:defRPr sz="2800">
                <a:solidFill>
                  <a:schemeClr val="bg1"/>
                </a:solidFill>
              </a:defRPr>
            </a:lvl1pPr>
          </a:lstStyle>
          <a:p>
            <a:pPr lvl="0"/>
            <a:r>
              <a:rPr lang="sv-SE"/>
              <a:t>Klicka här för att ändra format på bakgrundstexten</a:t>
            </a:r>
          </a:p>
        </p:txBody>
      </p:sp>
      <p:pic>
        <p:nvPicPr>
          <p:cNvPr id="9" name="Bildobjekt 8" descr="En bild som visar objekt&#10;&#10;Automatiskt genererad beskrivning">
            <a:extLst>
              <a:ext uri="{FF2B5EF4-FFF2-40B4-BE49-F238E27FC236}">
                <a16:creationId xmlns:a16="http://schemas.microsoft.com/office/drawing/2014/main" id="{7A0D1432-9C52-49CC-9ABD-1E7992E2C58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 t="13424" r="11781" b="31573"/>
          <a:stretch/>
        </p:blipFill>
        <p:spPr>
          <a:xfrm>
            <a:off x="1320799" y="1190171"/>
            <a:ext cx="10871201" cy="5667829"/>
          </a:xfrm>
          <a:prstGeom prst="rect">
            <a:avLst/>
          </a:prstGeom>
        </p:spPr>
      </p:pic>
    </p:spTree>
    <p:extLst>
      <p:ext uri="{BB962C8B-B14F-4D97-AF65-F5344CB8AC3E}">
        <p14:creationId xmlns:p14="http://schemas.microsoft.com/office/powerpoint/2010/main" val="177938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Grön">
    <p:bg>
      <p:bgPr>
        <a:solidFill>
          <a:schemeClr val="accent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91347783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Beige">
    <p:bg>
      <p:bgPr>
        <a:solidFill>
          <a:schemeClr val="accent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3297560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Röd">
    <p:bg>
      <p:bgPr>
        <a:solidFill>
          <a:schemeClr val="accent3"/>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9519922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Blå">
    <p:bg>
      <p:bgPr>
        <a:solidFill>
          <a:schemeClr val="accent4"/>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13983916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Gul">
    <p:bg>
      <p:bgPr>
        <a:solidFill>
          <a:schemeClr val="accent5"/>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32495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Lila">
    <p:bg>
      <p:bgPr>
        <a:solidFill>
          <a:schemeClr val="accent6"/>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tx1"/>
                </a:solidFill>
              </a:defRPr>
            </a:lvl1pPr>
          </a:lstStyle>
          <a:p>
            <a:r>
              <a:rPr lang="sv-SE"/>
              <a:t>20xx-xx-xx</a:t>
            </a:r>
            <a:endParaRPr lang="sv-SE" dirty="0"/>
          </a:p>
        </p:txBody>
      </p:sp>
      <p:sp>
        <p:nvSpPr>
          <p:cNvPr id="3" name="Platshållare för sidfot 2"/>
          <p:cNvSpPr>
            <a:spLocks noGrp="1"/>
          </p:cNvSpPr>
          <p:nvPr>
            <p:ph type="ftr" sz="quarter" idx="11"/>
          </p:nvPr>
        </p:nvSpPr>
        <p:spPr/>
        <p:txBody>
          <a:bodyPr/>
          <a:lstStyle>
            <a:lvl1pPr>
              <a:defRPr>
                <a:solidFill>
                  <a:schemeClr val="tx1"/>
                </a:solidFill>
              </a:defRPr>
            </a:lvl1pPr>
          </a:lstStyle>
          <a:p>
            <a:r>
              <a:rPr lang="sv-SE"/>
              <a:t>Sidfot om man väljer att infoga en sådan i sin presentation</a:t>
            </a:r>
            <a:endParaRPr lang="sv-SE" dirty="0"/>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8736256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logga">
    <p:bg>
      <p:bgPr>
        <a:solidFill>
          <a:schemeClr val="accent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9791B62-04CB-4C0D-91E3-E9C40C0CB662}"/>
              </a:ext>
            </a:extLst>
          </p:cNvPr>
          <p:cNvSpPr/>
          <p:nvPr userDrawn="1"/>
        </p:nvSpPr>
        <p:spPr>
          <a:xfrm>
            <a:off x="0" y="4843850"/>
            <a:ext cx="12192000" cy="2014151"/>
          </a:xfrm>
          <a:prstGeom prst="rect">
            <a:avLst/>
          </a:prstGeom>
          <a:solidFill>
            <a:srgbClr val="A5C0A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4" name="Platshållare för datum 3"/>
          <p:cNvSpPr>
            <a:spLocks noGrp="1"/>
          </p:cNvSpPr>
          <p:nvPr>
            <p:ph type="dt" sz="half" idx="10"/>
          </p:nvPr>
        </p:nvSpPr>
        <p:spPr>
          <a:xfrm>
            <a:off x="5271247" y="6262336"/>
            <a:ext cx="1649507" cy="250825"/>
          </a:xfrm>
        </p:spPr>
        <p:txBody>
          <a:bodyPr/>
          <a:lstStyle>
            <a:lvl1pPr algn="ctr">
              <a:defRPr lang="sv-SE" sz="1400" b="0" i="0" kern="1200" smtClean="0">
                <a:solidFill>
                  <a:schemeClr val="bg1"/>
                </a:solidFill>
                <a:latin typeface="+mn-lt"/>
                <a:ea typeface="+mn-ea"/>
                <a:cs typeface="+mn-cs"/>
              </a:defRPr>
            </a:lvl1pPr>
          </a:lstStyle>
          <a:p>
            <a:r>
              <a:rPr lang="sv-SE" dirty="0"/>
              <a:t>2018-09-25</a:t>
            </a:r>
          </a:p>
        </p:txBody>
      </p:sp>
      <p:sp>
        <p:nvSpPr>
          <p:cNvPr id="5" name="Platshållare för sidfot 4"/>
          <p:cNvSpPr>
            <a:spLocks noGrp="1"/>
          </p:cNvSpPr>
          <p:nvPr>
            <p:ph type="ftr" sz="quarter" idx="11"/>
          </p:nvPr>
        </p:nvSpPr>
        <p:spPr>
          <a:xfrm>
            <a:off x="1187824" y="7693961"/>
            <a:ext cx="4114800" cy="250825"/>
          </a:xfrm>
        </p:spPr>
        <p:txBody>
          <a:bodyPr/>
          <a:lstStyle/>
          <a:p>
            <a:r>
              <a:rPr lang="sv-SE"/>
              <a:t>Press/Kapitel</a:t>
            </a:r>
            <a:endParaRPr lang="sv-SE" dirty="0"/>
          </a:p>
        </p:txBody>
      </p:sp>
      <p:sp>
        <p:nvSpPr>
          <p:cNvPr id="6" name="Platshållare för bildnummer 5"/>
          <p:cNvSpPr>
            <a:spLocks noGrp="1"/>
          </p:cNvSpPr>
          <p:nvPr>
            <p:ph type="sldNum" sz="quarter" idx="12"/>
          </p:nvPr>
        </p:nvSpPr>
        <p:spPr>
          <a:xfrm>
            <a:off x="11317941" y="7693961"/>
            <a:ext cx="672353" cy="250825"/>
          </a:xfrm>
          <a:prstGeom prst="rect">
            <a:avLst/>
          </a:prstGeom>
        </p:spPr>
        <p:txBody>
          <a:bodyPr/>
          <a:lstStyle/>
          <a:p>
            <a:fld id="{C7A8CA99-C4CE-4525-86DF-CF479D859466}" type="slidenum">
              <a:rPr lang="sv-SE" smtClean="0"/>
              <a:t>‹#›</a:t>
            </a:fld>
            <a:endParaRPr lang="sv-SE"/>
          </a:p>
        </p:txBody>
      </p:sp>
      <p:sp>
        <p:nvSpPr>
          <p:cNvPr id="9" name="Rubrik 8">
            <a:extLst>
              <a:ext uri="{FF2B5EF4-FFF2-40B4-BE49-F238E27FC236}">
                <a16:creationId xmlns:a16="http://schemas.microsoft.com/office/drawing/2014/main" id="{EFFF61CF-934F-4EBC-82C9-E16A219AD681}"/>
              </a:ext>
            </a:extLst>
          </p:cNvPr>
          <p:cNvSpPr>
            <a:spLocks noGrp="1"/>
          </p:cNvSpPr>
          <p:nvPr>
            <p:ph type="title"/>
          </p:nvPr>
        </p:nvSpPr>
        <p:spPr>
          <a:xfrm>
            <a:off x="838200" y="5145933"/>
            <a:ext cx="10515600" cy="614943"/>
          </a:xfrm>
        </p:spPr>
        <p:txBody>
          <a:bodyPr/>
          <a:lstStyle>
            <a:lvl1pPr algn="ctr">
              <a:defRPr>
                <a:solidFill>
                  <a:schemeClr val="bg1"/>
                </a:solidFill>
              </a:defRPr>
            </a:lvl1pPr>
          </a:lstStyle>
          <a:p>
            <a:r>
              <a:rPr lang="sv-SE"/>
              <a:t>Klicka här för att ändra mall för rubrikformat</a:t>
            </a:r>
            <a:endParaRPr lang="sv-SE" dirty="0"/>
          </a:p>
        </p:txBody>
      </p:sp>
      <p:pic>
        <p:nvPicPr>
          <p:cNvPr id="11" name="Bild 10">
            <a:extLst>
              <a:ext uri="{FF2B5EF4-FFF2-40B4-BE49-F238E27FC236}">
                <a16:creationId xmlns:a16="http://schemas.microsoft.com/office/drawing/2014/main" id="{98A0C71B-B532-4F62-85C0-468245D37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6216" y="1048987"/>
            <a:ext cx="2839568" cy="2896613"/>
          </a:xfrm>
          <a:prstGeom prst="rect">
            <a:avLst/>
          </a:prstGeom>
        </p:spPr>
      </p:pic>
      <p:sp>
        <p:nvSpPr>
          <p:cNvPr id="13" name="Platshållare för text 10">
            <a:extLst>
              <a:ext uri="{FF2B5EF4-FFF2-40B4-BE49-F238E27FC236}">
                <a16:creationId xmlns:a16="http://schemas.microsoft.com/office/drawing/2014/main" id="{4F35E577-51EA-40CE-8195-3FAEE9A43782}"/>
              </a:ext>
            </a:extLst>
          </p:cNvPr>
          <p:cNvSpPr>
            <a:spLocks noGrp="1"/>
          </p:cNvSpPr>
          <p:nvPr>
            <p:ph type="body" sz="quarter" idx="13"/>
          </p:nvPr>
        </p:nvSpPr>
        <p:spPr>
          <a:xfrm>
            <a:off x="838200" y="5741419"/>
            <a:ext cx="10515600" cy="388913"/>
          </a:xfrm>
        </p:spPr>
        <p:txBody>
          <a:bodyPr/>
          <a:lstStyle>
            <a:lvl1pPr marL="0" indent="0" algn="ctr">
              <a:buNone/>
              <a:defRPr sz="28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777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underrubrik svart">
    <p:bg>
      <p:bgPr>
        <a:solidFill>
          <a:schemeClr val="tx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a:xfrm>
            <a:off x="4038600" y="7670802"/>
            <a:ext cx="4114800" cy="231775"/>
          </a:xfrm>
        </p:spPr>
        <p:txBody>
          <a:bodyPr/>
          <a:lstStyle/>
          <a:p>
            <a:r>
              <a:rPr lang="sv-SE"/>
              <a:t>Press/Kapitel</a:t>
            </a:r>
          </a:p>
        </p:txBody>
      </p:sp>
      <p:sp>
        <p:nvSpPr>
          <p:cNvPr id="6" name="Platshållare för bildnummer 5"/>
          <p:cNvSpPr>
            <a:spLocks noGrp="1"/>
          </p:cNvSpPr>
          <p:nvPr>
            <p:ph type="sldNum" sz="quarter" idx="12"/>
          </p:nvPr>
        </p:nvSpPr>
        <p:spPr>
          <a:xfrm>
            <a:off x="8610600" y="7670802"/>
            <a:ext cx="2743200" cy="231775"/>
          </a:xfrm>
          <a:prstGeom prst="rect">
            <a:avLst/>
          </a:prstGeom>
        </p:spPr>
        <p:txBody>
          <a:bodyPr/>
          <a:lstStyle/>
          <a:p>
            <a:fld id="{C7A8CA99-C4CE-4525-86DF-CF479D859466}" type="slidenum">
              <a:rPr lang="sv-SE" smtClean="0"/>
              <a:t>‹#›</a:t>
            </a:fld>
            <a:endParaRPr lang="sv-SE"/>
          </a:p>
        </p:txBody>
      </p:sp>
      <p:sp>
        <p:nvSpPr>
          <p:cNvPr id="15" name="Platshållare för datum 3">
            <a:extLst>
              <a:ext uri="{FF2B5EF4-FFF2-40B4-BE49-F238E27FC236}">
                <a16:creationId xmlns:a16="http://schemas.microsoft.com/office/drawing/2014/main" id="{25EEA3F7-46E5-43D5-A16C-AE65CAD12A90}"/>
              </a:ext>
            </a:extLst>
          </p:cNvPr>
          <p:cNvSpPr>
            <a:spLocks noGrp="1"/>
          </p:cNvSpPr>
          <p:nvPr>
            <p:ph type="dt" sz="half" idx="10"/>
          </p:nvPr>
        </p:nvSpPr>
        <p:spPr>
          <a:xfrm>
            <a:off x="820271" y="2400121"/>
            <a:ext cx="2743200" cy="365125"/>
          </a:xfrm>
        </p:spPr>
        <p:txBody>
          <a:bodyPr/>
          <a:lstStyle>
            <a:lvl1pPr>
              <a:defRPr sz="2000">
                <a:solidFill>
                  <a:schemeClr val="bg1"/>
                </a:solidFill>
              </a:defRPr>
            </a:lvl1pPr>
          </a:lstStyle>
          <a:p>
            <a:r>
              <a:rPr lang="sv-SE"/>
              <a:t>2018-09-25</a:t>
            </a:r>
            <a:endParaRPr lang="sv-SE" dirty="0"/>
          </a:p>
        </p:txBody>
      </p:sp>
      <p:pic>
        <p:nvPicPr>
          <p:cNvPr id="18" name="Bild 8">
            <a:extLst>
              <a:ext uri="{FF2B5EF4-FFF2-40B4-BE49-F238E27FC236}">
                <a16:creationId xmlns:a16="http://schemas.microsoft.com/office/drawing/2014/main" id="{A6E5D9E4-8B6F-4CFB-914C-8B16E812C1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271" y="4789034"/>
            <a:ext cx="1216965" cy="1241413"/>
          </a:xfrm>
          <a:prstGeom prst="rect">
            <a:avLst/>
          </a:prstGeom>
        </p:spPr>
      </p:pic>
      <p:sp>
        <p:nvSpPr>
          <p:cNvPr id="8" name="Rubrik 1">
            <a:extLst>
              <a:ext uri="{FF2B5EF4-FFF2-40B4-BE49-F238E27FC236}">
                <a16:creationId xmlns:a16="http://schemas.microsoft.com/office/drawing/2014/main" id="{DD9583F5-D1AB-41DB-979F-3335860BEBD5}"/>
              </a:ext>
            </a:extLst>
          </p:cNvPr>
          <p:cNvSpPr>
            <a:spLocks noGrp="1"/>
          </p:cNvSpPr>
          <p:nvPr>
            <p:ph type="title"/>
          </p:nvPr>
        </p:nvSpPr>
        <p:spPr>
          <a:xfrm>
            <a:off x="820271" y="1030387"/>
            <a:ext cx="10515600" cy="636494"/>
          </a:xfrm>
        </p:spPr>
        <p:txBody>
          <a:bodyPr>
            <a:noAutofit/>
          </a:bodyPr>
          <a:lstStyle>
            <a:lvl1pPr>
              <a:defRPr>
                <a:solidFill>
                  <a:schemeClr val="bg1"/>
                </a:solidFill>
              </a:defRPr>
            </a:lvl1pPr>
          </a:lstStyle>
          <a:p>
            <a:r>
              <a:rPr lang="sv-SE"/>
              <a:t>Klicka här för att ändra mall för rubrikformat</a:t>
            </a:r>
            <a:endParaRPr lang="sv-SE" dirty="0"/>
          </a:p>
        </p:txBody>
      </p:sp>
      <p:sp>
        <p:nvSpPr>
          <p:cNvPr id="9" name="Platshållare för text 10">
            <a:extLst>
              <a:ext uri="{FF2B5EF4-FFF2-40B4-BE49-F238E27FC236}">
                <a16:creationId xmlns:a16="http://schemas.microsoft.com/office/drawing/2014/main" id="{19560F0B-B80F-4EC9-9CB5-E77CF477E5A3}"/>
              </a:ext>
            </a:extLst>
          </p:cNvPr>
          <p:cNvSpPr>
            <a:spLocks noGrp="1"/>
          </p:cNvSpPr>
          <p:nvPr>
            <p:ph type="body" sz="quarter" idx="13"/>
          </p:nvPr>
        </p:nvSpPr>
        <p:spPr>
          <a:xfrm>
            <a:off x="820271" y="1623180"/>
            <a:ext cx="10515600" cy="519946"/>
          </a:xfrm>
        </p:spPr>
        <p:txBody>
          <a:bodyPr/>
          <a:lstStyle>
            <a:lvl1pPr marL="0" indent="0">
              <a:buNone/>
              <a:defRPr sz="28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53136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underrubrik vi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F9BD34B-4E53-4391-B40B-934C0A9A605E}"/>
              </a:ext>
            </a:extLst>
          </p:cNvPr>
          <p:cNvSpPr/>
          <p:nvPr userDrawn="1"/>
        </p:nvSpPr>
        <p:spPr>
          <a:xfrm>
            <a:off x="744540" y="4706938"/>
            <a:ext cx="1349375" cy="1387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sv-SE"/>
          </a:p>
        </p:txBody>
      </p:sp>
      <p:sp>
        <p:nvSpPr>
          <p:cNvPr id="5" name="Platshållare för sidfot 4"/>
          <p:cNvSpPr>
            <a:spLocks noGrp="1"/>
          </p:cNvSpPr>
          <p:nvPr>
            <p:ph type="ftr" sz="quarter" idx="11"/>
          </p:nvPr>
        </p:nvSpPr>
        <p:spPr>
          <a:xfrm>
            <a:off x="4038600" y="7670802"/>
            <a:ext cx="4114800" cy="231775"/>
          </a:xfrm>
        </p:spPr>
        <p:txBody>
          <a:bodyPr/>
          <a:lstStyle/>
          <a:p>
            <a:r>
              <a:rPr lang="sv-SE"/>
              <a:t>Press/Kapitel</a:t>
            </a:r>
          </a:p>
        </p:txBody>
      </p:sp>
      <p:sp>
        <p:nvSpPr>
          <p:cNvPr id="6" name="Platshållare för bildnummer 5"/>
          <p:cNvSpPr>
            <a:spLocks noGrp="1"/>
          </p:cNvSpPr>
          <p:nvPr>
            <p:ph type="sldNum" sz="quarter" idx="12"/>
          </p:nvPr>
        </p:nvSpPr>
        <p:spPr>
          <a:xfrm>
            <a:off x="8610600" y="7670802"/>
            <a:ext cx="2743200" cy="231775"/>
          </a:xfrm>
          <a:prstGeom prst="rect">
            <a:avLst/>
          </a:prstGeom>
        </p:spPr>
        <p:txBody>
          <a:bodyPr/>
          <a:lstStyle/>
          <a:p>
            <a:fld id="{C7A8CA99-C4CE-4525-86DF-CF479D859466}" type="slidenum">
              <a:rPr lang="sv-SE" smtClean="0"/>
              <a:t>‹#›</a:t>
            </a:fld>
            <a:endParaRPr lang="sv-SE"/>
          </a:p>
        </p:txBody>
      </p:sp>
      <p:sp>
        <p:nvSpPr>
          <p:cNvPr id="16" name="Platshållare för datum 3">
            <a:extLst>
              <a:ext uri="{FF2B5EF4-FFF2-40B4-BE49-F238E27FC236}">
                <a16:creationId xmlns:a16="http://schemas.microsoft.com/office/drawing/2014/main" id="{96125E06-1898-430F-8702-7CE5AA7195C8}"/>
              </a:ext>
            </a:extLst>
          </p:cNvPr>
          <p:cNvSpPr>
            <a:spLocks noGrp="1"/>
          </p:cNvSpPr>
          <p:nvPr>
            <p:ph type="dt" sz="half" idx="10"/>
          </p:nvPr>
        </p:nvSpPr>
        <p:spPr>
          <a:xfrm>
            <a:off x="820271" y="2400121"/>
            <a:ext cx="2743200" cy="365125"/>
          </a:xfrm>
        </p:spPr>
        <p:txBody>
          <a:bodyPr/>
          <a:lstStyle>
            <a:lvl1pPr>
              <a:defRPr sz="2000">
                <a:solidFill>
                  <a:schemeClr val="accent1"/>
                </a:solidFill>
              </a:defRPr>
            </a:lvl1pPr>
          </a:lstStyle>
          <a:p>
            <a:r>
              <a:rPr lang="sv-SE"/>
              <a:t>2018-09-25</a:t>
            </a:r>
            <a:endParaRPr lang="sv-SE" dirty="0"/>
          </a:p>
        </p:txBody>
      </p:sp>
      <p:pic>
        <p:nvPicPr>
          <p:cNvPr id="18" name="Bild 8">
            <a:extLst>
              <a:ext uri="{FF2B5EF4-FFF2-40B4-BE49-F238E27FC236}">
                <a16:creationId xmlns:a16="http://schemas.microsoft.com/office/drawing/2014/main" id="{6BE600EC-455F-478B-BC5E-47A907DF2A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745" y="4789034"/>
            <a:ext cx="1216965" cy="1241413"/>
          </a:xfrm>
          <a:prstGeom prst="rect">
            <a:avLst/>
          </a:prstGeom>
        </p:spPr>
      </p:pic>
      <p:sp>
        <p:nvSpPr>
          <p:cNvPr id="9" name="Rubrik 1">
            <a:extLst>
              <a:ext uri="{FF2B5EF4-FFF2-40B4-BE49-F238E27FC236}">
                <a16:creationId xmlns:a16="http://schemas.microsoft.com/office/drawing/2014/main" id="{60F4C257-0747-44B5-A81F-0D9CBB4503F4}"/>
              </a:ext>
            </a:extLst>
          </p:cNvPr>
          <p:cNvSpPr>
            <a:spLocks noGrp="1"/>
          </p:cNvSpPr>
          <p:nvPr>
            <p:ph type="title"/>
          </p:nvPr>
        </p:nvSpPr>
        <p:spPr>
          <a:xfrm>
            <a:off x="820271" y="1030387"/>
            <a:ext cx="10515600" cy="636494"/>
          </a:xfrm>
        </p:spPr>
        <p:txBody>
          <a:bodyPr>
            <a:noAutofit/>
          </a:bodyPr>
          <a:lstStyle>
            <a:lvl1pPr>
              <a:defRPr>
                <a:solidFill>
                  <a:schemeClr val="accent1"/>
                </a:solidFill>
              </a:defRPr>
            </a:lvl1pPr>
          </a:lstStyle>
          <a:p>
            <a:r>
              <a:rPr lang="sv-SE"/>
              <a:t>Klicka här för att ändra mall för rubrikformat</a:t>
            </a:r>
            <a:endParaRPr lang="sv-SE" dirty="0"/>
          </a:p>
        </p:txBody>
      </p:sp>
      <p:sp>
        <p:nvSpPr>
          <p:cNvPr id="11" name="Platshållare för text 10">
            <a:extLst>
              <a:ext uri="{FF2B5EF4-FFF2-40B4-BE49-F238E27FC236}">
                <a16:creationId xmlns:a16="http://schemas.microsoft.com/office/drawing/2014/main" id="{82A9D683-473C-4035-998D-E03CD432CA0D}"/>
              </a:ext>
            </a:extLst>
          </p:cNvPr>
          <p:cNvSpPr>
            <a:spLocks noGrp="1"/>
          </p:cNvSpPr>
          <p:nvPr>
            <p:ph type="body" sz="quarter" idx="13"/>
          </p:nvPr>
        </p:nvSpPr>
        <p:spPr>
          <a:xfrm>
            <a:off x="820271" y="1623180"/>
            <a:ext cx="10515600" cy="519946"/>
          </a:xfrm>
        </p:spPr>
        <p:txBody>
          <a:bodyPr/>
          <a:lstStyle>
            <a:lvl1pPr marL="0" indent="0">
              <a:buNone/>
              <a:defRPr sz="2800">
                <a:solidFill>
                  <a:schemeClr val="accent1"/>
                </a:solidFill>
              </a:defRPr>
            </a:lvl1pPr>
          </a:lstStyle>
          <a:p>
            <a:pPr lvl="0"/>
            <a:r>
              <a:rPr lang="sv-SE"/>
              <a:t>Klicka här för att ändra format på bakgrundstexten</a:t>
            </a:r>
          </a:p>
        </p:txBody>
      </p:sp>
    </p:spTree>
    <p:extLst>
      <p:ext uri="{BB962C8B-B14F-4D97-AF65-F5344CB8AC3E}">
        <p14:creationId xmlns:p14="http://schemas.microsoft.com/office/powerpoint/2010/main" val="267464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277213" y="2985295"/>
            <a:ext cx="9638031" cy="887412"/>
          </a:xfrm>
        </p:spPr>
        <p:txBody>
          <a:bodyPr anchor="b">
            <a:normAutofit/>
          </a:bodyPr>
          <a:lstStyle>
            <a:lvl1pPr algn="ctr">
              <a:defRPr sz="4400">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a:xfrm>
            <a:off x="7418295" y="7460884"/>
            <a:ext cx="1098176" cy="250825"/>
          </a:xfrm>
        </p:spPr>
        <p:txBody>
          <a:bodyPr/>
          <a:lstStyle/>
          <a:p>
            <a:r>
              <a:rPr lang="sv-SE"/>
              <a:t>2018-09-25</a:t>
            </a:r>
          </a:p>
        </p:txBody>
      </p:sp>
      <p:sp>
        <p:nvSpPr>
          <p:cNvPr id="5" name="Platshållare för sidfot 4"/>
          <p:cNvSpPr>
            <a:spLocks noGrp="1"/>
          </p:cNvSpPr>
          <p:nvPr>
            <p:ph type="ftr" sz="quarter" idx="11"/>
          </p:nvPr>
        </p:nvSpPr>
        <p:spPr>
          <a:xfrm>
            <a:off x="1187824" y="7460884"/>
            <a:ext cx="4114800" cy="250825"/>
          </a:xfrm>
        </p:spPr>
        <p:txBody>
          <a:bodyPr/>
          <a:lstStyle/>
          <a:p>
            <a:r>
              <a:rPr lang="sv-SE"/>
              <a:t>Press/Kapitel</a:t>
            </a:r>
          </a:p>
        </p:txBody>
      </p:sp>
      <p:sp>
        <p:nvSpPr>
          <p:cNvPr id="6" name="Platshållare för bildnummer 5"/>
          <p:cNvSpPr>
            <a:spLocks noGrp="1"/>
          </p:cNvSpPr>
          <p:nvPr>
            <p:ph type="sldNum" sz="quarter" idx="12"/>
          </p:nvPr>
        </p:nvSpPr>
        <p:spPr>
          <a:xfrm>
            <a:off x="11317941" y="7460884"/>
            <a:ext cx="672353" cy="250825"/>
          </a:xfrm>
          <a:prstGeom prst="rect">
            <a:avLst/>
          </a:prstGeom>
        </p:spPr>
        <p:txBody>
          <a:bodyPr/>
          <a:lstStyle/>
          <a:p>
            <a:fld id="{C7A8CA99-C4CE-4525-86DF-CF479D859466}" type="slidenum">
              <a:rPr lang="sv-SE" smtClean="0"/>
              <a:t>‹#›</a:t>
            </a:fld>
            <a:endParaRPr lang="sv-SE"/>
          </a:p>
        </p:txBody>
      </p:sp>
    </p:spTree>
    <p:extLst>
      <p:ext uri="{BB962C8B-B14F-4D97-AF65-F5344CB8AC3E}">
        <p14:creationId xmlns:p14="http://schemas.microsoft.com/office/powerpoint/2010/main" val="285743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rubrik Gul">
    <p:bg>
      <p:bgPr>
        <a:solidFill>
          <a:schemeClr val="accent5"/>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a:xfrm>
            <a:off x="7418295" y="7695457"/>
            <a:ext cx="1098176" cy="250825"/>
          </a:xfrm>
        </p:spPr>
        <p:txBody>
          <a:bodyPr/>
          <a:lstStyle/>
          <a:p>
            <a:r>
              <a:rPr lang="sv-SE"/>
              <a:t>2018-09-25</a:t>
            </a:r>
          </a:p>
        </p:txBody>
      </p:sp>
      <p:sp>
        <p:nvSpPr>
          <p:cNvPr id="6" name="Platshållare för sidfot 5"/>
          <p:cNvSpPr>
            <a:spLocks noGrp="1"/>
          </p:cNvSpPr>
          <p:nvPr>
            <p:ph type="ftr" sz="quarter" idx="11"/>
          </p:nvPr>
        </p:nvSpPr>
        <p:spPr>
          <a:xfrm>
            <a:off x="1187824" y="7695457"/>
            <a:ext cx="4114800" cy="250825"/>
          </a:xfrm>
        </p:spPr>
        <p:txBody>
          <a:bodyPr/>
          <a:lstStyle/>
          <a:p>
            <a:r>
              <a:rPr lang="sv-SE"/>
              <a:t>Press/Kapitel</a:t>
            </a:r>
          </a:p>
        </p:txBody>
      </p:sp>
      <p:sp>
        <p:nvSpPr>
          <p:cNvPr id="7" name="Platshållare för bildnummer 6"/>
          <p:cNvSpPr>
            <a:spLocks noGrp="1"/>
          </p:cNvSpPr>
          <p:nvPr>
            <p:ph type="sldNum" sz="quarter" idx="12"/>
          </p:nvPr>
        </p:nvSpPr>
        <p:spPr>
          <a:xfrm>
            <a:off x="11317941" y="7695457"/>
            <a:ext cx="672353" cy="250825"/>
          </a:xfrm>
          <a:prstGeom prst="rect">
            <a:avLst/>
          </a:prstGeom>
        </p:spPr>
        <p:txBody>
          <a:bodyPr/>
          <a:lstStyle/>
          <a:p>
            <a:fld id="{C7A8CA99-C4CE-4525-86DF-CF479D859466}" type="slidenum">
              <a:rPr lang="sv-SE" smtClean="0"/>
              <a:t>‹#›</a:t>
            </a:fld>
            <a:endParaRPr lang="sv-SE"/>
          </a:p>
        </p:txBody>
      </p:sp>
      <p:pic>
        <p:nvPicPr>
          <p:cNvPr id="18" name="Bild 17">
            <a:extLst>
              <a:ext uri="{FF2B5EF4-FFF2-40B4-BE49-F238E27FC236}">
                <a16:creationId xmlns:a16="http://schemas.microsoft.com/office/drawing/2014/main" id="{DE90C300-1E69-4255-810D-DC8F553E85FA}"/>
              </a:ext>
            </a:extLst>
          </p:cNvPr>
          <p:cNvPicPr>
            <a:picLocks noChangeAspect="1"/>
          </p:cNvPicPr>
          <p:nvPr userDrawn="1"/>
        </p:nvPicPr>
        <p:blipFill>
          <a:blip r:embed="rId2">
            <a:extLst>
              <a:ext uri="{96DAC541-7B7A-43D3-8B79-37D633B846F1}">
                <asvg:svgBlip xmlns:asvg="http://schemas.microsoft.com/office/drawing/2016/SVG/main" r:embed="rId3"/>
              </a:ext>
            </a:extLst>
          </a:blip>
          <a:srcRect l="-4788" t="-6494" b="-4787"/>
          <a:stretch>
            <a:fillRect/>
          </a:stretch>
        </p:blipFill>
        <p:spPr>
          <a:xfrm>
            <a:off x="-3727451" y="-2603501"/>
            <a:ext cx="8907556" cy="5949956"/>
          </a:xfrm>
          <a:custGeom>
            <a:avLst/>
            <a:gdLst>
              <a:gd name="connsiteX0" fmla="*/ 8407402 w 8907556"/>
              <a:gd name="connsiteY0" fmla="*/ 347200 h 5949956"/>
              <a:gd name="connsiteX1" fmla="*/ 8907556 w 8907556"/>
              <a:gd name="connsiteY1" fmla="*/ 347200 h 5949956"/>
              <a:gd name="connsiteX2" fmla="*/ 8907556 w 8907556"/>
              <a:gd name="connsiteY2" fmla="*/ 5694018 h 5949956"/>
              <a:gd name="connsiteX3" fmla="*/ 3703312 w 8907556"/>
              <a:gd name="connsiteY3" fmla="*/ 5694018 h 5949956"/>
              <a:gd name="connsiteX4" fmla="*/ 3703312 w 8907556"/>
              <a:gd name="connsiteY4" fmla="*/ 2568596 h 5949956"/>
              <a:gd name="connsiteX5" fmla="*/ 8407402 w 8907556"/>
              <a:gd name="connsiteY5" fmla="*/ 2568596 h 5949956"/>
              <a:gd name="connsiteX6" fmla="*/ 0 w 8907556"/>
              <a:gd name="connsiteY6" fmla="*/ 0 h 5949956"/>
              <a:gd name="connsiteX7" fmla="*/ 8407402 w 8907556"/>
              <a:gd name="connsiteY7" fmla="*/ 0 h 5949956"/>
              <a:gd name="connsiteX8" fmla="*/ 8407402 w 8907556"/>
              <a:gd name="connsiteY8" fmla="*/ 347200 h 5949956"/>
              <a:gd name="connsiteX9" fmla="*/ 407022 w 8907556"/>
              <a:gd name="connsiteY9" fmla="*/ 347200 h 5949956"/>
              <a:gd name="connsiteX10" fmla="*/ 407022 w 8907556"/>
              <a:gd name="connsiteY10" fmla="*/ 5694018 h 5949956"/>
              <a:gd name="connsiteX11" fmla="*/ 3703312 w 8907556"/>
              <a:gd name="connsiteY11" fmla="*/ 5694018 h 5949956"/>
              <a:gd name="connsiteX12" fmla="*/ 3703312 w 8907556"/>
              <a:gd name="connsiteY12" fmla="*/ 5949956 h 5949956"/>
              <a:gd name="connsiteX13" fmla="*/ 0 w 8907556"/>
              <a:gd name="connsiteY13" fmla="*/ 5949956 h 594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7556" h="5949956">
                <a:moveTo>
                  <a:pt x="8407402" y="347200"/>
                </a:moveTo>
                <a:lnTo>
                  <a:pt x="8907556" y="347200"/>
                </a:lnTo>
                <a:lnTo>
                  <a:pt x="8907556" y="5694018"/>
                </a:lnTo>
                <a:lnTo>
                  <a:pt x="3703312" y="5694018"/>
                </a:lnTo>
                <a:lnTo>
                  <a:pt x="3703312" y="2568596"/>
                </a:lnTo>
                <a:lnTo>
                  <a:pt x="8407402" y="2568596"/>
                </a:lnTo>
                <a:close/>
                <a:moveTo>
                  <a:pt x="0" y="0"/>
                </a:moveTo>
                <a:lnTo>
                  <a:pt x="8407402" y="0"/>
                </a:lnTo>
                <a:lnTo>
                  <a:pt x="8407402" y="347200"/>
                </a:lnTo>
                <a:lnTo>
                  <a:pt x="407022" y="347200"/>
                </a:lnTo>
                <a:lnTo>
                  <a:pt x="407022" y="5694018"/>
                </a:lnTo>
                <a:lnTo>
                  <a:pt x="3703312" y="5694018"/>
                </a:lnTo>
                <a:lnTo>
                  <a:pt x="3703312" y="5949956"/>
                </a:lnTo>
                <a:lnTo>
                  <a:pt x="0" y="5949956"/>
                </a:lnTo>
                <a:close/>
              </a:path>
            </a:pathLst>
          </a:custGeom>
        </p:spPr>
      </p:pic>
      <p:sp>
        <p:nvSpPr>
          <p:cNvPr id="19" name="Rubrik 1">
            <a:extLst>
              <a:ext uri="{FF2B5EF4-FFF2-40B4-BE49-F238E27FC236}">
                <a16:creationId xmlns:a16="http://schemas.microsoft.com/office/drawing/2014/main" id="{C63B1AF0-BCBC-4347-A8EA-294BCA1B2818}"/>
              </a:ext>
            </a:extLst>
          </p:cNvPr>
          <p:cNvSpPr>
            <a:spLocks noGrp="1"/>
          </p:cNvSpPr>
          <p:nvPr>
            <p:ph type="title"/>
          </p:nvPr>
        </p:nvSpPr>
        <p:spPr>
          <a:xfrm>
            <a:off x="1277213" y="2985295"/>
            <a:ext cx="9638031" cy="887412"/>
          </a:xfrm>
        </p:spPr>
        <p:txBody>
          <a:bodyPr anchor="b">
            <a:normAutofit/>
          </a:bodyPr>
          <a:lstStyle>
            <a:lvl1pPr algn="ctr">
              <a:defRPr sz="4400">
                <a:solidFill>
                  <a:srgbClr val="8D8F88"/>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6923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rubrik Lila">
    <p:bg>
      <p:bgPr>
        <a:solidFill>
          <a:schemeClr val="accent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DE6E809-449C-4CCF-9EF6-14317316E527}"/>
              </a:ext>
            </a:extLst>
          </p:cNvPr>
          <p:cNvSpPr>
            <a:spLocks noGrp="1"/>
          </p:cNvSpPr>
          <p:nvPr>
            <p:ph type="dt" sz="half" idx="10"/>
          </p:nvPr>
        </p:nvSpPr>
        <p:spPr>
          <a:xfrm>
            <a:off x="7418295" y="8381260"/>
            <a:ext cx="1098176" cy="250825"/>
          </a:xfrm>
        </p:spPr>
        <p:txBody>
          <a:bodyPr/>
          <a:lstStyle/>
          <a:p>
            <a:r>
              <a:rPr lang="sv-SE"/>
              <a:t>2018-09-25</a:t>
            </a:r>
          </a:p>
        </p:txBody>
      </p:sp>
      <p:sp>
        <p:nvSpPr>
          <p:cNvPr id="4" name="Platshållare för sidfot 3">
            <a:extLst>
              <a:ext uri="{FF2B5EF4-FFF2-40B4-BE49-F238E27FC236}">
                <a16:creationId xmlns:a16="http://schemas.microsoft.com/office/drawing/2014/main" id="{845E2B09-54F3-4C8E-8965-ECBAECA29678}"/>
              </a:ext>
            </a:extLst>
          </p:cNvPr>
          <p:cNvSpPr>
            <a:spLocks noGrp="1"/>
          </p:cNvSpPr>
          <p:nvPr>
            <p:ph type="ftr" sz="quarter" idx="11"/>
          </p:nvPr>
        </p:nvSpPr>
        <p:spPr>
          <a:xfrm>
            <a:off x="1187824" y="8381260"/>
            <a:ext cx="4114800" cy="250825"/>
          </a:xfrm>
        </p:spPr>
        <p:txBody>
          <a:bodyPr/>
          <a:lstStyle/>
          <a:p>
            <a:r>
              <a:rPr lang="sv-SE"/>
              <a:t>Press/Kapitel</a:t>
            </a:r>
          </a:p>
        </p:txBody>
      </p:sp>
      <p:sp>
        <p:nvSpPr>
          <p:cNvPr id="5" name="Platshållare för bildnummer 4">
            <a:extLst>
              <a:ext uri="{FF2B5EF4-FFF2-40B4-BE49-F238E27FC236}">
                <a16:creationId xmlns:a16="http://schemas.microsoft.com/office/drawing/2014/main" id="{1B5A73D1-5C0C-4D73-9E3C-4662CA73C521}"/>
              </a:ext>
            </a:extLst>
          </p:cNvPr>
          <p:cNvSpPr>
            <a:spLocks noGrp="1"/>
          </p:cNvSpPr>
          <p:nvPr>
            <p:ph type="sldNum" sz="quarter" idx="12"/>
          </p:nvPr>
        </p:nvSpPr>
        <p:spPr>
          <a:xfrm>
            <a:off x="11317941" y="8381260"/>
            <a:ext cx="672353" cy="250825"/>
          </a:xfrm>
          <a:prstGeom prst="rect">
            <a:avLst/>
          </a:prstGeom>
        </p:spPr>
        <p:txBody>
          <a:bodyPr/>
          <a:lstStyle/>
          <a:p>
            <a:fld id="{C7A8CA99-C4CE-4525-86DF-CF479D859466}" type="slidenum">
              <a:rPr lang="sv-SE" smtClean="0"/>
              <a:pPr/>
              <a:t>‹#›</a:t>
            </a:fld>
            <a:endParaRPr lang="sv-SE"/>
          </a:p>
        </p:txBody>
      </p:sp>
      <p:pic>
        <p:nvPicPr>
          <p:cNvPr id="9" name="Bild 8">
            <a:extLst>
              <a:ext uri="{FF2B5EF4-FFF2-40B4-BE49-F238E27FC236}">
                <a16:creationId xmlns:a16="http://schemas.microsoft.com/office/drawing/2014/main" id="{68849034-2BAC-4421-B3B1-2E6711BDF927}"/>
              </a:ext>
            </a:extLst>
          </p:cNvPr>
          <p:cNvPicPr>
            <a:picLocks noChangeAspect="1"/>
          </p:cNvPicPr>
          <p:nvPr userDrawn="1"/>
        </p:nvPicPr>
        <p:blipFill>
          <a:blip r:embed="rId2">
            <a:extLst>
              <a:ext uri="{96DAC541-7B7A-43D3-8B79-37D633B846F1}">
                <asvg:svgBlip xmlns:asvg="http://schemas.microsoft.com/office/drawing/2016/SVG/main" r:embed="rId3"/>
              </a:ext>
            </a:extLst>
          </a:blip>
          <a:srcRect l="-52384" t="-37967" r="-14523" b="-135587"/>
          <a:stretch>
            <a:fillRect/>
          </a:stretch>
        </p:blipFill>
        <p:spPr>
          <a:xfrm>
            <a:off x="-4889500" y="-4889500"/>
            <a:ext cx="9779000" cy="16027400"/>
          </a:xfrm>
          <a:custGeom>
            <a:avLst/>
            <a:gdLst>
              <a:gd name="connsiteX0" fmla="*/ 4889500 w 9779000"/>
              <a:gd name="connsiteY0" fmla="*/ 4889500 h 16027400"/>
              <a:gd name="connsiteX1" fmla="*/ 8928100 w 9779000"/>
              <a:gd name="connsiteY1" fmla="*/ 4889500 h 16027400"/>
              <a:gd name="connsiteX2" fmla="*/ 8928100 w 9779000"/>
              <a:gd name="connsiteY2" fmla="*/ 8083423 h 16027400"/>
              <a:gd name="connsiteX3" fmla="*/ 4889500 w 9779000"/>
              <a:gd name="connsiteY3" fmla="*/ 8083423 h 16027400"/>
              <a:gd name="connsiteX4" fmla="*/ 0 w 9779000"/>
              <a:gd name="connsiteY4" fmla="*/ 0 h 16027400"/>
              <a:gd name="connsiteX5" fmla="*/ 9779000 w 9779000"/>
              <a:gd name="connsiteY5" fmla="*/ 0 h 16027400"/>
              <a:gd name="connsiteX6" fmla="*/ 9779000 w 9779000"/>
              <a:gd name="connsiteY6" fmla="*/ 4889500 h 16027400"/>
              <a:gd name="connsiteX7" fmla="*/ 8928100 w 9779000"/>
              <a:gd name="connsiteY7" fmla="*/ 4889500 h 16027400"/>
              <a:gd name="connsiteX8" fmla="*/ 8928100 w 9779000"/>
              <a:gd name="connsiteY8" fmla="*/ 2224489 h 16027400"/>
              <a:gd name="connsiteX9" fmla="*/ 3069166 w 9779000"/>
              <a:gd name="connsiteY9" fmla="*/ 2224489 h 16027400"/>
              <a:gd name="connsiteX10" fmla="*/ 3069166 w 9779000"/>
              <a:gd name="connsiteY10" fmla="*/ 8083423 h 16027400"/>
              <a:gd name="connsiteX11" fmla="*/ 4889500 w 9779000"/>
              <a:gd name="connsiteY11" fmla="*/ 8083423 h 16027400"/>
              <a:gd name="connsiteX12" fmla="*/ 4889500 w 9779000"/>
              <a:gd name="connsiteY12" fmla="*/ 16027400 h 16027400"/>
              <a:gd name="connsiteX13" fmla="*/ 0 w 9779000"/>
              <a:gd name="connsiteY13" fmla="*/ 16027400 h 1602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79000" h="16027400">
                <a:moveTo>
                  <a:pt x="4889500" y="4889500"/>
                </a:moveTo>
                <a:lnTo>
                  <a:pt x="8928100" y="4889500"/>
                </a:lnTo>
                <a:lnTo>
                  <a:pt x="8928100" y="8083423"/>
                </a:lnTo>
                <a:lnTo>
                  <a:pt x="4889500" y="8083423"/>
                </a:lnTo>
                <a:close/>
                <a:moveTo>
                  <a:pt x="0" y="0"/>
                </a:moveTo>
                <a:lnTo>
                  <a:pt x="9779000" y="0"/>
                </a:lnTo>
                <a:lnTo>
                  <a:pt x="9779000" y="4889500"/>
                </a:lnTo>
                <a:lnTo>
                  <a:pt x="8928100" y="4889500"/>
                </a:lnTo>
                <a:lnTo>
                  <a:pt x="8928100" y="2224489"/>
                </a:lnTo>
                <a:lnTo>
                  <a:pt x="3069166" y="2224489"/>
                </a:lnTo>
                <a:lnTo>
                  <a:pt x="3069166" y="8083423"/>
                </a:lnTo>
                <a:lnTo>
                  <a:pt x="4889500" y="8083423"/>
                </a:lnTo>
                <a:lnTo>
                  <a:pt x="4889500" y="16027400"/>
                </a:lnTo>
                <a:lnTo>
                  <a:pt x="0" y="16027400"/>
                </a:lnTo>
                <a:close/>
              </a:path>
            </a:pathLst>
          </a:custGeom>
        </p:spPr>
      </p:pic>
      <p:sp>
        <p:nvSpPr>
          <p:cNvPr id="10" name="Rubrik 1">
            <a:extLst>
              <a:ext uri="{FF2B5EF4-FFF2-40B4-BE49-F238E27FC236}">
                <a16:creationId xmlns:a16="http://schemas.microsoft.com/office/drawing/2014/main" id="{2D1AD57B-5448-4A33-8708-1E666AFC1731}"/>
              </a:ext>
            </a:extLst>
          </p:cNvPr>
          <p:cNvSpPr>
            <a:spLocks noGrp="1"/>
          </p:cNvSpPr>
          <p:nvPr>
            <p:ph type="title"/>
          </p:nvPr>
        </p:nvSpPr>
        <p:spPr>
          <a:xfrm>
            <a:off x="1277213" y="2985295"/>
            <a:ext cx="9638031" cy="887412"/>
          </a:xfrm>
        </p:spPr>
        <p:txBody>
          <a:bodyPr anchor="b">
            <a:normAutofit/>
          </a:bodyPr>
          <a:lstStyle>
            <a:lvl1pPr algn="ctr">
              <a:defRPr sz="4400">
                <a:solidFill>
                  <a:srgbClr val="96789B"/>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16732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rubrik Grå">
    <p:bg>
      <p:bgPr>
        <a:solidFill>
          <a:srgbClr val="8D8F88"/>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28FBC8F-C37F-4DF3-B906-5C68CA75D040}"/>
              </a:ext>
            </a:extLst>
          </p:cNvPr>
          <p:cNvSpPr>
            <a:spLocks noGrp="1"/>
          </p:cNvSpPr>
          <p:nvPr>
            <p:ph type="dt" sz="half" idx="10"/>
          </p:nvPr>
        </p:nvSpPr>
        <p:spPr>
          <a:xfrm>
            <a:off x="7418295" y="8381260"/>
            <a:ext cx="1098176" cy="250825"/>
          </a:xfrm>
        </p:spPr>
        <p:txBody>
          <a:bodyPr/>
          <a:lstStyle/>
          <a:p>
            <a:r>
              <a:rPr lang="sv-SE"/>
              <a:t>2018-09-25</a:t>
            </a:r>
          </a:p>
        </p:txBody>
      </p:sp>
      <p:sp>
        <p:nvSpPr>
          <p:cNvPr id="4" name="Platshållare för sidfot 3">
            <a:extLst>
              <a:ext uri="{FF2B5EF4-FFF2-40B4-BE49-F238E27FC236}">
                <a16:creationId xmlns:a16="http://schemas.microsoft.com/office/drawing/2014/main" id="{81C1718B-0116-40A0-85D4-4B03A04959AB}"/>
              </a:ext>
            </a:extLst>
          </p:cNvPr>
          <p:cNvSpPr>
            <a:spLocks noGrp="1"/>
          </p:cNvSpPr>
          <p:nvPr>
            <p:ph type="ftr" sz="quarter" idx="11"/>
          </p:nvPr>
        </p:nvSpPr>
        <p:spPr>
          <a:xfrm>
            <a:off x="1187824" y="8381260"/>
            <a:ext cx="4114800" cy="250825"/>
          </a:xfrm>
        </p:spPr>
        <p:txBody>
          <a:bodyPr/>
          <a:lstStyle/>
          <a:p>
            <a:r>
              <a:rPr lang="sv-SE"/>
              <a:t>Press/Kapitel</a:t>
            </a:r>
          </a:p>
        </p:txBody>
      </p:sp>
      <p:sp>
        <p:nvSpPr>
          <p:cNvPr id="5" name="Platshållare för bildnummer 4">
            <a:extLst>
              <a:ext uri="{FF2B5EF4-FFF2-40B4-BE49-F238E27FC236}">
                <a16:creationId xmlns:a16="http://schemas.microsoft.com/office/drawing/2014/main" id="{5BC2D55D-333E-423A-9C26-314085611C28}"/>
              </a:ext>
            </a:extLst>
          </p:cNvPr>
          <p:cNvSpPr>
            <a:spLocks noGrp="1"/>
          </p:cNvSpPr>
          <p:nvPr>
            <p:ph type="sldNum" sz="quarter" idx="12"/>
          </p:nvPr>
        </p:nvSpPr>
        <p:spPr>
          <a:xfrm>
            <a:off x="11317941" y="8381260"/>
            <a:ext cx="672353" cy="250825"/>
          </a:xfrm>
          <a:prstGeom prst="rect">
            <a:avLst/>
          </a:prstGeom>
        </p:spPr>
        <p:txBody>
          <a:bodyPr/>
          <a:lstStyle/>
          <a:p>
            <a:fld id="{C7A8CA99-C4CE-4525-86DF-CF479D859466}" type="slidenum">
              <a:rPr lang="sv-SE" smtClean="0"/>
              <a:pPr/>
              <a:t>‹#›</a:t>
            </a:fld>
            <a:endParaRPr lang="sv-SE"/>
          </a:p>
        </p:txBody>
      </p:sp>
      <p:pic>
        <p:nvPicPr>
          <p:cNvPr id="10" name="Bild 9">
            <a:extLst>
              <a:ext uri="{FF2B5EF4-FFF2-40B4-BE49-F238E27FC236}">
                <a16:creationId xmlns:a16="http://schemas.microsoft.com/office/drawing/2014/main" id="{66C9A2DE-E56A-4ECF-B740-860FBD4DD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l="-359" t="-51749" r="-2820" b="-7452"/>
          <a:stretch>
            <a:fillRect/>
          </a:stretch>
        </p:blipFill>
        <p:spPr>
          <a:xfrm>
            <a:off x="-4884821" y="-4895184"/>
            <a:ext cx="11920889" cy="9765568"/>
          </a:xfrm>
          <a:custGeom>
            <a:avLst/>
            <a:gdLst>
              <a:gd name="connsiteX0" fmla="*/ 4882784 w 11920889"/>
              <a:gd name="connsiteY0" fmla="*/ 4882785 h 9765568"/>
              <a:gd name="connsiteX1" fmla="*/ 11595105 w 11920889"/>
              <a:gd name="connsiteY1" fmla="*/ 4882785 h 9765568"/>
              <a:gd name="connsiteX2" fmla="*/ 11595105 w 11920889"/>
              <a:gd name="connsiteY2" fmla="*/ 9308434 h 9765568"/>
              <a:gd name="connsiteX3" fmla="*/ 4882784 w 11920889"/>
              <a:gd name="connsiteY3" fmla="*/ 9308434 h 9765568"/>
              <a:gd name="connsiteX4" fmla="*/ 0 w 11920889"/>
              <a:gd name="connsiteY4" fmla="*/ 0 h 9765568"/>
              <a:gd name="connsiteX5" fmla="*/ 11920889 w 11920889"/>
              <a:gd name="connsiteY5" fmla="*/ 0 h 9765568"/>
              <a:gd name="connsiteX6" fmla="*/ 11920889 w 11920889"/>
              <a:gd name="connsiteY6" fmla="*/ 4882785 h 9765568"/>
              <a:gd name="connsiteX7" fmla="*/ 11595105 w 11920889"/>
              <a:gd name="connsiteY7" fmla="*/ 4882785 h 9765568"/>
              <a:gd name="connsiteX8" fmla="*/ 11595105 w 11920889"/>
              <a:gd name="connsiteY8" fmla="*/ 3174334 h 9765568"/>
              <a:gd name="connsiteX9" fmla="*/ 41439 w 11920889"/>
              <a:gd name="connsiteY9" fmla="*/ 3174334 h 9765568"/>
              <a:gd name="connsiteX10" fmla="*/ 41439 w 11920889"/>
              <a:gd name="connsiteY10" fmla="*/ 9308434 h 9765568"/>
              <a:gd name="connsiteX11" fmla="*/ 4882784 w 11920889"/>
              <a:gd name="connsiteY11" fmla="*/ 9308434 h 9765568"/>
              <a:gd name="connsiteX12" fmla="*/ 4882784 w 11920889"/>
              <a:gd name="connsiteY12" fmla="*/ 9765568 h 9765568"/>
              <a:gd name="connsiteX13" fmla="*/ 0 w 11920889"/>
              <a:gd name="connsiteY13" fmla="*/ 9765568 h 976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20889" h="9765568">
                <a:moveTo>
                  <a:pt x="4882784" y="4882785"/>
                </a:moveTo>
                <a:lnTo>
                  <a:pt x="11595105" y="4882785"/>
                </a:lnTo>
                <a:lnTo>
                  <a:pt x="11595105" y="9308434"/>
                </a:lnTo>
                <a:lnTo>
                  <a:pt x="4882784" y="9308434"/>
                </a:lnTo>
                <a:close/>
                <a:moveTo>
                  <a:pt x="0" y="0"/>
                </a:moveTo>
                <a:lnTo>
                  <a:pt x="11920889" y="0"/>
                </a:lnTo>
                <a:lnTo>
                  <a:pt x="11920889" y="4882785"/>
                </a:lnTo>
                <a:lnTo>
                  <a:pt x="11595105" y="4882785"/>
                </a:lnTo>
                <a:lnTo>
                  <a:pt x="11595105" y="3174334"/>
                </a:lnTo>
                <a:lnTo>
                  <a:pt x="41439" y="3174334"/>
                </a:lnTo>
                <a:lnTo>
                  <a:pt x="41439" y="9308434"/>
                </a:lnTo>
                <a:lnTo>
                  <a:pt x="4882784" y="9308434"/>
                </a:lnTo>
                <a:lnTo>
                  <a:pt x="4882784" y="9765568"/>
                </a:lnTo>
                <a:lnTo>
                  <a:pt x="0" y="9765568"/>
                </a:lnTo>
                <a:close/>
              </a:path>
            </a:pathLst>
          </a:custGeom>
        </p:spPr>
      </p:pic>
      <p:sp>
        <p:nvSpPr>
          <p:cNvPr id="11" name="Rubrik 1">
            <a:extLst>
              <a:ext uri="{FF2B5EF4-FFF2-40B4-BE49-F238E27FC236}">
                <a16:creationId xmlns:a16="http://schemas.microsoft.com/office/drawing/2014/main" id="{F9B63944-820F-4394-B2DB-3D30FB9FEE05}"/>
              </a:ext>
            </a:extLst>
          </p:cNvPr>
          <p:cNvSpPr>
            <a:spLocks noGrp="1"/>
          </p:cNvSpPr>
          <p:nvPr>
            <p:ph type="title"/>
          </p:nvPr>
        </p:nvSpPr>
        <p:spPr>
          <a:xfrm>
            <a:off x="1277213" y="2985295"/>
            <a:ext cx="9638031" cy="887412"/>
          </a:xfrm>
        </p:spPr>
        <p:txBody>
          <a:bodyPr anchor="b">
            <a:normAutofit/>
          </a:bodyPr>
          <a:lstStyle>
            <a:lvl1pPr algn="ctr">
              <a:defRPr sz="44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52575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35580" y="668062"/>
            <a:ext cx="10515600" cy="784412"/>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p:cNvSpPr>
            <a:spLocks noGrp="1"/>
          </p:cNvSpPr>
          <p:nvPr>
            <p:ph type="body" idx="1"/>
          </p:nvPr>
        </p:nvSpPr>
        <p:spPr>
          <a:xfrm>
            <a:off x="1035580" y="1586706"/>
            <a:ext cx="10515600" cy="263142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418295" y="6073638"/>
            <a:ext cx="1098176" cy="250825"/>
          </a:xfrm>
          <a:prstGeom prst="rect">
            <a:avLst/>
          </a:prstGeom>
        </p:spPr>
        <p:txBody>
          <a:bodyPr vert="horz" lIns="0" tIns="0" rIns="0" bIns="0" rtlCol="0" anchor="ctr">
            <a:noAutofit/>
          </a:bodyPr>
          <a:lstStyle>
            <a:lvl1pPr algn="l">
              <a:defRPr sz="1050" b="0" i="0">
                <a:solidFill>
                  <a:schemeClr val="bg1"/>
                </a:solidFill>
                <a:latin typeface="+mn-lt"/>
              </a:defRPr>
            </a:lvl1pPr>
          </a:lstStyle>
          <a:p>
            <a:r>
              <a:rPr lang="sv-SE"/>
              <a:t>2018-09-25</a:t>
            </a:r>
            <a:endParaRPr lang="sv-SE" dirty="0"/>
          </a:p>
        </p:txBody>
      </p:sp>
      <p:sp>
        <p:nvSpPr>
          <p:cNvPr id="5" name="Platshållare för sidfot 4"/>
          <p:cNvSpPr>
            <a:spLocks noGrp="1"/>
          </p:cNvSpPr>
          <p:nvPr>
            <p:ph type="ftr" sz="quarter" idx="3"/>
          </p:nvPr>
        </p:nvSpPr>
        <p:spPr>
          <a:xfrm>
            <a:off x="1121149" y="6073638"/>
            <a:ext cx="4114800" cy="250825"/>
          </a:xfrm>
          <a:prstGeom prst="rect">
            <a:avLst/>
          </a:prstGeom>
        </p:spPr>
        <p:txBody>
          <a:bodyPr vert="horz" lIns="0" tIns="0" rIns="0" bIns="0" rtlCol="0" anchor="ctr">
            <a:noAutofit/>
          </a:bodyPr>
          <a:lstStyle>
            <a:lvl1pPr algn="l">
              <a:defRPr sz="1050" b="0" i="0">
                <a:solidFill>
                  <a:schemeClr val="bg1"/>
                </a:solidFill>
                <a:latin typeface="+mn-lt"/>
              </a:defRPr>
            </a:lvl1pPr>
          </a:lstStyle>
          <a:p>
            <a:r>
              <a:rPr lang="sv-SE"/>
              <a:t>Press/Kapitel</a:t>
            </a:r>
            <a:endParaRPr lang="sv-SE" dirty="0"/>
          </a:p>
        </p:txBody>
      </p:sp>
      <p:sp>
        <p:nvSpPr>
          <p:cNvPr id="8" name="Slide Number Placeholder 7">
            <a:extLst>
              <a:ext uri="{FF2B5EF4-FFF2-40B4-BE49-F238E27FC236}">
                <a16:creationId xmlns:a16="http://schemas.microsoft.com/office/drawing/2014/main" id="{2654C1AC-BDD2-4EC1-957E-136E567E2F2A}"/>
              </a:ext>
            </a:extLst>
          </p:cNvPr>
          <p:cNvSpPr>
            <a:spLocks noGrp="1"/>
          </p:cNvSpPr>
          <p:nvPr>
            <p:ph type="sldNum" sz="quarter" idx="4"/>
          </p:nvPr>
        </p:nvSpPr>
        <p:spPr>
          <a:xfrm>
            <a:off x="11365562" y="6073638"/>
            <a:ext cx="672353" cy="250825"/>
          </a:xfrm>
          <a:prstGeom prst="rect">
            <a:avLst/>
          </a:prstGeom>
        </p:spPr>
        <p:txBody>
          <a:bodyPr vert="horz" lIns="91440" tIns="45720" rIns="91440" bIns="45720" rtlCol="0" anchor="ctr"/>
          <a:lstStyle>
            <a:lvl1pPr algn="r">
              <a:defRPr sz="1200">
                <a:solidFill>
                  <a:schemeClr val="bg1"/>
                </a:solidFill>
              </a:defRPr>
            </a:lvl1pPr>
          </a:lstStyle>
          <a:p>
            <a:fld id="{3E3B467B-FA7C-41D8-8D1E-205F2594F9D8}" type="slidenum">
              <a:rPr lang="sv-SE" smtClean="0"/>
              <a:pPr/>
              <a:t>‹#›</a:t>
            </a:fld>
            <a:endParaRPr lang="sv-SE" dirty="0"/>
          </a:p>
        </p:txBody>
      </p:sp>
    </p:spTree>
    <p:extLst>
      <p:ext uri="{BB962C8B-B14F-4D97-AF65-F5344CB8AC3E}">
        <p14:creationId xmlns:p14="http://schemas.microsoft.com/office/powerpoint/2010/main" val="1355612520"/>
      </p:ext>
    </p:extLst>
  </p:cSld>
  <p:clrMap bg1="lt1" tx1="dk1" bg2="lt2" tx2="dk2" accent1="accent1" accent2="accent2" accent3="accent3" accent4="accent4" accent5="accent5" accent6="accent6" hlink="hlink" folHlink="folHlink"/>
  <p:sldLayoutIdLst>
    <p:sldLayoutId id="2147483650" r:id="rId1"/>
    <p:sldLayoutId id="2147483669" r:id="rId2"/>
    <p:sldLayoutId id="2147483649" r:id="rId3"/>
    <p:sldLayoutId id="2147483656" r:id="rId4"/>
    <p:sldLayoutId id="2147483657" r:id="rId5"/>
    <p:sldLayoutId id="2147483651" r:id="rId6"/>
    <p:sldLayoutId id="2147483652" r:id="rId7"/>
    <p:sldLayoutId id="2147483658" r:id="rId8"/>
    <p:sldLayoutId id="2147483659" r:id="rId9"/>
    <p:sldLayoutId id="2147483660" r:id="rId10"/>
    <p:sldLayoutId id="2147483678" r:id="rId11"/>
    <p:sldLayoutId id="2147483671" r:id="rId12"/>
    <p:sldLayoutId id="2147483663" r:id="rId13"/>
    <p:sldLayoutId id="2147483672" r:id="rId14"/>
    <p:sldLayoutId id="2147483673" r:id="rId15"/>
    <p:sldLayoutId id="2147483676" r:id="rId16"/>
    <p:sldLayoutId id="2147483667" r:id="rId17"/>
    <p:sldLayoutId id="2147483668" r:id="rId18"/>
    <p:sldLayoutId id="2147483686" r:id="rId19"/>
    <p:sldLayoutId id="2147483679" r:id="rId20"/>
    <p:sldLayoutId id="2147483680" r:id="rId21"/>
    <p:sldLayoutId id="2147483681" r:id="rId22"/>
    <p:sldLayoutId id="2147483682" r:id="rId23"/>
    <p:sldLayoutId id="2147483683" r:id="rId24"/>
    <p:sldLayoutId id="2147483684" r:id="rId25"/>
  </p:sldLayoutIdLst>
  <p:hf hdr="0" ftr="0" dt="0"/>
  <p:txStyles>
    <p:titleStyle>
      <a:lvl1pPr algn="l" defTabSz="914377" rtl="0" eaLnBrk="1" latinLnBrk="0" hangingPunct="1">
        <a:lnSpc>
          <a:spcPct val="90000"/>
        </a:lnSpc>
        <a:spcBef>
          <a:spcPct val="0"/>
        </a:spcBef>
        <a:buNone/>
        <a:defRPr sz="4800" b="1" i="0" kern="1200">
          <a:solidFill>
            <a:srgbClr val="8D8F88"/>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SzPct val="150000"/>
        <a:buFont typeface="Arial" panose="020B0604020202020204" pitchFamily="34" charset="0"/>
        <a:buChar char="•"/>
        <a:defRPr sz="1600" b="0" i="0" kern="1200">
          <a:solidFill>
            <a:srgbClr val="646464"/>
          </a:solidFill>
          <a:latin typeface="+mn-lt"/>
          <a:ea typeface="+mn-ea"/>
          <a:cs typeface="+mn-cs"/>
        </a:defRPr>
      </a:lvl1pPr>
      <a:lvl2pPr marL="685783"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500" b="0" i="0" kern="1200">
          <a:solidFill>
            <a:srgbClr val="646464"/>
          </a:solidFill>
          <a:latin typeface="+mn-lt"/>
          <a:ea typeface="+mn-ea"/>
          <a:cs typeface="+mn-cs"/>
        </a:defRPr>
      </a:lvl2pPr>
      <a:lvl3pPr marL="1142971"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200" b="0" i="0" kern="1200">
          <a:solidFill>
            <a:srgbClr val="646464"/>
          </a:solidFill>
          <a:latin typeface="+mn-lt"/>
          <a:ea typeface="+mn-ea"/>
          <a:cs typeface="+mn-cs"/>
        </a:defRPr>
      </a:lvl3pPr>
      <a:lvl4pPr marL="1600160"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4pPr>
      <a:lvl5pPr marL="2057349" indent="-228594" algn="l" defTabSz="914377" rtl="0" eaLnBrk="1" latinLnBrk="0" hangingPunct="1">
        <a:lnSpc>
          <a:spcPct val="90000"/>
        </a:lnSpc>
        <a:spcBef>
          <a:spcPts val="500"/>
        </a:spcBef>
        <a:buClr>
          <a:schemeClr val="accent1"/>
        </a:buClr>
        <a:buSzPct val="150000"/>
        <a:buFont typeface="Arial" panose="020B0604020202020204" pitchFamily="34" charset="0"/>
        <a:buChar char="•"/>
        <a:defRPr sz="1100" b="0" i="0" kern="1200">
          <a:solidFill>
            <a:srgbClr val="6464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snmo-my.sharepoint.com/personal/emma_terander_grona_org/Documents/SDS_folder_prisattning_210226.pdf"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mailto:emma.terander@grona.org"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djur.jordbruksverket.se/nyhetsrum.4.4e9a8c7a160cb216910c6a37.html#/pressreleases/jordbruksverket-vaelkomnar-rapport-om-tillgaang-till-veterinaer-service-3082860?utm_source=rss&amp;utm_medium=rss&amp;utm_campaign=Subscription&amp;utm_content=current_news" TargetMode="External"/><Relationship Id="rId2" Type="http://schemas.openxmlformats.org/officeDocument/2006/relationships/hyperlink" Target="https://www.riksrevisionen.se/rapporter/granskningsrapporter/2021/statens-ansvar-for-veterinar-service--jordbruksverkets-styrning-och-genomforande.html"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regeringen.se/rattsliga-dokument/skrivelse/2021/09/skr.-202021223/"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sverigesradio.se/artikel/veterinarbristen-okar-under-pandemin?fbclid=IwAR38jBQnMH-BDenaV2r3WE8YtB19Zr22afuUepOL_Cfs0B2y7MNWx_6wEvg"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541E-DC5E-4558-8F07-E82CBB5532C6}"/>
              </a:ext>
            </a:extLst>
          </p:cNvPr>
          <p:cNvSpPr>
            <a:spLocks noGrp="1"/>
          </p:cNvSpPr>
          <p:nvPr>
            <p:ph type="title"/>
          </p:nvPr>
        </p:nvSpPr>
        <p:spPr/>
        <p:txBody>
          <a:bodyPr/>
          <a:lstStyle/>
          <a:p>
            <a:r>
              <a:rPr lang="en-GB" dirty="0" err="1"/>
              <a:t>Året</a:t>
            </a:r>
            <a:r>
              <a:rPr lang="en-GB" dirty="0"/>
              <a:t> </a:t>
            </a:r>
            <a:r>
              <a:rPr lang="en-GB" dirty="0" err="1"/>
              <a:t>som</a:t>
            </a:r>
            <a:r>
              <a:rPr lang="en-GB" dirty="0"/>
              <a:t> </a:t>
            </a:r>
            <a:r>
              <a:rPr lang="en-GB" dirty="0" err="1"/>
              <a:t>gått</a:t>
            </a:r>
            <a:r>
              <a:rPr lang="en-GB" dirty="0"/>
              <a:t>…</a:t>
            </a:r>
          </a:p>
        </p:txBody>
      </p:sp>
      <p:sp>
        <p:nvSpPr>
          <p:cNvPr id="4" name="Text Placeholder 3">
            <a:extLst>
              <a:ext uri="{FF2B5EF4-FFF2-40B4-BE49-F238E27FC236}">
                <a16:creationId xmlns:a16="http://schemas.microsoft.com/office/drawing/2014/main" id="{8058A9A3-2DCA-4B87-8783-8B00A0FA5871}"/>
              </a:ext>
            </a:extLst>
          </p:cNvPr>
          <p:cNvSpPr>
            <a:spLocks noGrp="1"/>
          </p:cNvSpPr>
          <p:nvPr>
            <p:ph type="body" sz="quarter" idx="13"/>
          </p:nvPr>
        </p:nvSpPr>
        <p:spPr>
          <a:xfrm>
            <a:off x="820271" y="2118131"/>
            <a:ext cx="10515600" cy="519946"/>
          </a:xfrm>
        </p:spPr>
        <p:txBody>
          <a:bodyPr/>
          <a:lstStyle/>
          <a:p>
            <a:r>
              <a:rPr lang="en-GB" sz="2000" dirty="0"/>
              <a:t>Emma Terander</a:t>
            </a:r>
          </a:p>
          <a:p>
            <a:r>
              <a:rPr lang="en-GB" sz="2000" dirty="0"/>
              <a:t>19 </a:t>
            </a:r>
            <a:r>
              <a:rPr lang="en-GB" sz="2000" dirty="0" err="1"/>
              <a:t>november</a:t>
            </a:r>
            <a:r>
              <a:rPr lang="en-GB" sz="2000" dirty="0"/>
              <a:t> 2021</a:t>
            </a:r>
          </a:p>
        </p:txBody>
      </p:sp>
      <p:sp>
        <p:nvSpPr>
          <p:cNvPr id="6" name="Platshållare för bildnummer 5">
            <a:extLst>
              <a:ext uri="{FF2B5EF4-FFF2-40B4-BE49-F238E27FC236}">
                <a16:creationId xmlns:a16="http://schemas.microsoft.com/office/drawing/2014/main" id="{350FE40B-1393-48F7-8F2B-70D284250650}"/>
              </a:ext>
            </a:extLst>
          </p:cNvPr>
          <p:cNvSpPr>
            <a:spLocks noGrp="1"/>
          </p:cNvSpPr>
          <p:nvPr>
            <p:ph type="sldNum" sz="quarter" idx="12"/>
          </p:nvPr>
        </p:nvSpPr>
        <p:spPr/>
        <p:txBody>
          <a:bodyPr/>
          <a:lstStyle/>
          <a:p>
            <a:fld id="{C7A8CA99-C4CE-4525-86DF-CF479D859466}" type="slidenum">
              <a:rPr lang="sv-SE" smtClean="0"/>
              <a:t>1</a:t>
            </a:fld>
            <a:endParaRPr lang="sv-SE"/>
          </a:p>
        </p:txBody>
      </p:sp>
    </p:spTree>
    <p:extLst>
      <p:ext uri="{BB962C8B-B14F-4D97-AF65-F5344CB8AC3E}">
        <p14:creationId xmlns:p14="http://schemas.microsoft.com/office/powerpoint/2010/main" val="268825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A574EA-5B50-4E5B-96F1-A9DD7C6F58FD}"/>
              </a:ext>
            </a:extLst>
          </p:cNvPr>
          <p:cNvSpPr>
            <a:spLocks noGrp="1"/>
          </p:cNvSpPr>
          <p:nvPr>
            <p:ph type="title"/>
          </p:nvPr>
        </p:nvSpPr>
        <p:spPr/>
        <p:txBody>
          <a:bodyPr/>
          <a:lstStyle/>
          <a:p>
            <a:r>
              <a:rPr lang="sv-SE"/>
              <a:t>Priser i djursjukvården</a:t>
            </a:r>
          </a:p>
        </p:txBody>
      </p:sp>
      <p:sp>
        <p:nvSpPr>
          <p:cNvPr id="3" name="Platshållare för bildnummer 2">
            <a:extLst>
              <a:ext uri="{FF2B5EF4-FFF2-40B4-BE49-F238E27FC236}">
                <a16:creationId xmlns:a16="http://schemas.microsoft.com/office/drawing/2014/main" id="{9405A9FC-8679-41B9-A449-632EF8158613}"/>
              </a:ext>
            </a:extLst>
          </p:cNvPr>
          <p:cNvSpPr>
            <a:spLocks noGrp="1"/>
          </p:cNvSpPr>
          <p:nvPr>
            <p:ph type="sldNum" sz="quarter" idx="18"/>
          </p:nvPr>
        </p:nvSpPr>
        <p:spPr/>
        <p:txBody>
          <a:bodyPr/>
          <a:lstStyle/>
          <a:p>
            <a:fld id="{3E3B467B-FA7C-41D8-8D1E-205F2594F9D8}" type="slidenum">
              <a:rPr lang="sv-SE" smtClean="0"/>
              <a:pPr/>
              <a:t>10</a:t>
            </a:fld>
            <a:endParaRPr lang="sv-SE"/>
          </a:p>
        </p:txBody>
      </p:sp>
      <p:sp>
        <p:nvSpPr>
          <p:cNvPr id="4" name="Platshållare för innehåll 3">
            <a:extLst>
              <a:ext uri="{FF2B5EF4-FFF2-40B4-BE49-F238E27FC236}">
                <a16:creationId xmlns:a16="http://schemas.microsoft.com/office/drawing/2014/main" id="{837091A9-EA5F-4889-98A3-E458FEC50E80}"/>
              </a:ext>
            </a:extLst>
          </p:cNvPr>
          <p:cNvSpPr>
            <a:spLocks noGrp="1"/>
          </p:cNvSpPr>
          <p:nvPr>
            <p:ph sz="quarter" idx="20"/>
          </p:nvPr>
        </p:nvSpPr>
        <p:spPr/>
        <p:txBody>
          <a:bodyPr/>
          <a:lstStyle/>
          <a:p>
            <a:r>
              <a:rPr lang="sv-SE" dirty="0"/>
              <a:t>Material där human- och djursjukvård jämförs finns på hemsidan</a:t>
            </a:r>
          </a:p>
          <a:p>
            <a:r>
              <a:rPr lang="sv-SE" dirty="0">
                <a:hlinkClick r:id="rId2"/>
              </a:rPr>
              <a:t>Informationsblad</a:t>
            </a:r>
            <a:r>
              <a:rPr lang="sv-SE" dirty="0"/>
              <a:t> – tryckfärdig fil finns på hemsidan</a:t>
            </a:r>
          </a:p>
        </p:txBody>
      </p:sp>
    </p:spTree>
    <p:extLst>
      <p:ext uri="{BB962C8B-B14F-4D97-AF65-F5344CB8AC3E}">
        <p14:creationId xmlns:p14="http://schemas.microsoft.com/office/powerpoint/2010/main" val="226517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0B1D-D408-4299-B226-6AE7568C7582}"/>
              </a:ext>
            </a:extLst>
          </p:cNvPr>
          <p:cNvSpPr>
            <a:spLocks noGrp="1"/>
          </p:cNvSpPr>
          <p:nvPr>
            <p:ph type="title"/>
          </p:nvPr>
        </p:nvSpPr>
        <p:spPr/>
        <p:txBody>
          <a:bodyPr/>
          <a:lstStyle/>
          <a:p>
            <a:r>
              <a:rPr lang="en-GB" dirty="0"/>
              <a:t>Tack!</a:t>
            </a:r>
          </a:p>
        </p:txBody>
      </p:sp>
      <p:sp>
        <p:nvSpPr>
          <p:cNvPr id="6" name="Platshållare för bildnummer 5">
            <a:extLst>
              <a:ext uri="{FF2B5EF4-FFF2-40B4-BE49-F238E27FC236}">
                <a16:creationId xmlns:a16="http://schemas.microsoft.com/office/drawing/2014/main" id="{97C87016-6E4E-43C9-86DE-B57342CAB2E8}"/>
              </a:ext>
            </a:extLst>
          </p:cNvPr>
          <p:cNvSpPr>
            <a:spLocks noGrp="1"/>
          </p:cNvSpPr>
          <p:nvPr>
            <p:ph type="sldNum" sz="quarter" idx="12"/>
          </p:nvPr>
        </p:nvSpPr>
        <p:spPr/>
        <p:txBody>
          <a:bodyPr/>
          <a:lstStyle/>
          <a:p>
            <a:fld id="{C7A8CA99-C4CE-4525-86DF-CF479D859466}" type="slidenum">
              <a:rPr lang="sv-SE" smtClean="0"/>
              <a:pPr/>
              <a:t>11</a:t>
            </a:fld>
            <a:endParaRPr lang="sv-SE" dirty="0"/>
          </a:p>
        </p:txBody>
      </p:sp>
      <p:sp>
        <p:nvSpPr>
          <p:cNvPr id="4" name="textruta 3">
            <a:extLst>
              <a:ext uri="{FF2B5EF4-FFF2-40B4-BE49-F238E27FC236}">
                <a16:creationId xmlns:a16="http://schemas.microsoft.com/office/drawing/2014/main" id="{8113809A-6DA6-4005-ABDA-E79BF0D30F02}"/>
              </a:ext>
            </a:extLst>
          </p:cNvPr>
          <p:cNvSpPr txBox="1"/>
          <p:nvPr/>
        </p:nvSpPr>
        <p:spPr>
          <a:xfrm>
            <a:off x="703370" y="1671923"/>
            <a:ext cx="4229356" cy="738664"/>
          </a:xfrm>
          <a:prstGeom prst="rect">
            <a:avLst/>
          </a:prstGeom>
          <a:noFill/>
        </p:spPr>
        <p:txBody>
          <a:bodyPr wrap="square" rtlCol="0">
            <a:spAutoFit/>
          </a:bodyPr>
          <a:lstStyle/>
          <a:p>
            <a:r>
              <a:rPr lang="sv-SE" sz="1400" dirty="0">
                <a:solidFill>
                  <a:schemeClr val="bg1"/>
                </a:solidFill>
              </a:rPr>
              <a:t>Emma Terander</a:t>
            </a:r>
          </a:p>
          <a:p>
            <a:r>
              <a:rPr lang="sv-SE" sz="1400" dirty="0">
                <a:solidFill>
                  <a:schemeClr val="bg1"/>
                </a:solidFill>
                <a:hlinkClick r:id="rId2">
                  <a:extLst>
                    <a:ext uri="{A12FA001-AC4F-418D-AE19-62706E023703}">
                      <ahyp:hlinkClr xmlns:ahyp="http://schemas.microsoft.com/office/drawing/2018/hyperlinkcolor" val="tx"/>
                    </a:ext>
                  </a:extLst>
                </a:hlinkClick>
              </a:rPr>
              <a:t>emma.terander@grona.org</a:t>
            </a:r>
            <a:endParaRPr lang="sv-SE" sz="1400" dirty="0">
              <a:solidFill>
                <a:schemeClr val="bg1"/>
              </a:solidFill>
            </a:endParaRPr>
          </a:p>
          <a:p>
            <a:r>
              <a:rPr lang="sv-SE" sz="1400" dirty="0">
                <a:solidFill>
                  <a:schemeClr val="bg1"/>
                </a:solidFill>
              </a:rPr>
              <a:t>08-762 72 57</a:t>
            </a:r>
          </a:p>
        </p:txBody>
      </p:sp>
    </p:spTree>
    <p:extLst>
      <p:ext uri="{BB962C8B-B14F-4D97-AF65-F5344CB8AC3E}">
        <p14:creationId xmlns:p14="http://schemas.microsoft.com/office/powerpoint/2010/main" val="81467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9AB10F3-966F-490F-9262-0E5DC95DF9D1}"/>
              </a:ext>
            </a:extLst>
          </p:cNvPr>
          <p:cNvSpPr>
            <a:spLocks noGrp="1"/>
          </p:cNvSpPr>
          <p:nvPr>
            <p:ph type="title"/>
          </p:nvPr>
        </p:nvSpPr>
        <p:spPr/>
        <p:txBody>
          <a:bodyPr/>
          <a:lstStyle/>
          <a:p>
            <a:r>
              <a:rPr lang="sv-SE" dirty="0"/>
              <a:t>Branschfrågor i stort</a:t>
            </a:r>
          </a:p>
        </p:txBody>
      </p:sp>
      <p:sp>
        <p:nvSpPr>
          <p:cNvPr id="2" name="Platshållare för bildnummer 1">
            <a:extLst>
              <a:ext uri="{FF2B5EF4-FFF2-40B4-BE49-F238E27FC236}">
                <a16:creationId xmlns:a16="http://schemas.microsoft.com/office/drawing/2014/main" id="{BD802D39-1CD8-4F7E-9FB6-CF7A48B40FAD}"/>
              </a:ext>
            </a:extLst>
          </p:cNvPr>
          <p:cNvSpPr>
            <a:spLocks noGrp="1"/>
          </p:cNvSpPr>
          <p:nvPr>
            <p:ph type="sldNum" sz="quarter" idx="18"/>
          </p:nvPr>
        </p:nvSpPr>
        <p:spPr/>
        <p:txBody>
          <a:bodyPr/>
          <a:lstStyle/>
          <a:p>
            <a:fld id="{C7A8CA99-C4CE-4525-86DF-CF479D859466}" type="slidenum">
              <a:rPr lang="sv-SE" smtClean="0"/>
              <a:t>2</a:t>
            </a:fld>
            <a:endParaRPr lang="sv-SE"/>
          </a:p>
        </p:txBody>
      </p:sp>
      <p:sp>
        <p:nvSpPr>
          <p:cNvPr id="6" name="Platshållare för innehåll 5">
            <a:extLst>
              <a:ext uri="{FF2B5EF4-FFF2-40B4-BE49-F238E27FC236}">
                <a16:creationId xmlns:a16="http://schemas.microsoft.com/office/drawing/2014/main" id="{F6673CAE-1D12-4D73-B20A-4920BD2BE508}"/>
              </a:ext>
            </a:extLst>
          </p:cNvPr>
          <p:cNvSpPr>
            <a:spLocks noGrp="1"/>
          </p:cNvSpPr>
          <p:nvPr>
            <p:ph sz="quarter" idx="20"/>
          </p:nvPr>
        </p:nvSpPr>
        <p:spPr/>
        <p:txBody>
          <a:bodyPr/>
          <a:lstStyle/>
          <a:p>
            <a:r>
              <a:rPr lang="sv-SE" dirty="0"/>
              <a:t>Kompetensfrågor</a:t>
            </a:r>
          </a:p>
          <a:p>
            <a:r>
              <a:rPr lang="sv-SE" dirty="0"/>
              <a:t>Konkurrensfrågor</a:t>
            </a:r>
          </a:p>
          <a:p>
            <a:r>
              <a:rPr lang="sv-SE" dirty="0"/>
              <a:t>Politisk påverkan</a:t>
            </a:r>
          </a:p>
          <a:p>
            <a:r>
              <a:rPr lang="sv-SE" dirty="0"/>
              <a:t>Media</a:t>
            </a:r>
          </a:p>
          <a:p>
            <a:r>
              <a:rPr lang="sv-SE" dirty="0"/>
              <a:t>Remisser</a:t>
            </a:r>
          </a:p>
        </p:txBody>
      </p:sp>
    </p:spTree>
    <p:extLst>
      <p:ext uri="{BB962C8B-B14F-4D97-AF65-F5344CB8AC3E}">
        <p14:creationId xmlns:p14="http://schemas.microsoft.com/office/powerpoint/2010/main" val="362753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247D22-C63C-4EC1-8E2A-2D2B1647E246}"/>
              </a:ext>
            </a:extLst>
          </p:cNvPr>
          <p:cNvSpPr>
            <a:spLocks noGrp="1"/>
          </p:cNvSpPr>
          <p:nvPr>
            <p:ph type="title"/>
          </p:nvPr>
        </p:nvSpPr>
        <p:spPr/>
        <p:txBody>
          <a:bodyPr/>
          <a:lstStyle/>
          <a:p>
            <a:r>
              <a:rPr lang="sv-SE" dirty="0"/>
              <a:t>Kompetensförsörjning</a:t>
            </a:r>
          </a:p>
        </p:txBody>
      </p:sp>
      <p:sp>
        <p:nvSpPr>
          <p:cNvPr id="3" name="Platshållare för bildnummer 2">
            <a:extLst>
              <a:ext uri="{FF2B5EF4-FFF2-40B4-BE49-F238E27FC236}">
                <a16:creationId xmlns:a16="http://schemas.microsoft.com/office/drawing/2014/main" id="{CA378BBE-53A1-4BC9-80F0-82D1C22888D2}"/>
              </a:ext>
            </a:extLst>
          </p:cNvPr>
          <p:cNvSpPr>
            <a:spLocks noGrp="1"/>
          </p:cNvSpPr>
          <p:nvPr>
            <p:ph type="sldNum" sz="quarter" idx="18"/>
          </p:nvPr>
        </p:nvSpPr>
        <p:spPr/>
        <p:txBody>
          <a:bodyPr/>
          <a:lstStyle/>
          <a:p>
            <a:fld id="{3E3B467B-FA7C-41D8-8D1E-205F2594F9D8}" type="slidenum">
              <a:rPr lang="sv-SE" smtClean="0"/>
              <a:pPr/>
              <a:t>3</a:t>
            </a:fld>
            <a:endParaRPr lang="sv-SE" dirty="0"/>
          </a:p>
        </p:txBody>
      </p:sp>
      <p:sp>
        <p:nvSpPr>
          <p:cNvPr id="4" name="Platshållare för innehåll 3">
            <a:extLst>
              <a:ext uri="{FF2B5EF4-FFF2-40B4-BE49-F238E27FC236}">
                <a16:creationId xmlns:a16="http://schemas.microsoft.com/office/drawing/2014/main" id="{6C63650C-0188-41CD-82A7-4CD28FBF94E2}"/>
              </a:ext>
            </a:extLst>
          </p:cNvPr>
          <p:cNvSpPr>
            <a:spLocks noGrp="1"/>
          </p:cNvSpPr>
          <p:nvPr>
            <p:ph sz="quarter" idx="20"/>
          </p:nvPr>
        </p:nvSpPr>
        <p:spPr/>
        <p:txBody>
          <a:bodyPr/>
          <a:lstStyle/>
          <a:p>
            <a:pPr algn="l" rtl="0" fontAlgn="base">
              <a:buFont typeface="Arial" panose="020B0604020202020204" pitchFamily="34" charset="0"/>
              <a:buChar char="•"/>
            </a:pPr>
            <a:r>
              <a:rPr lang="sv-SE" b="0" i="0" dirty="0">
                <a:effectLst/>
                <a:latin typeface="Arial" panose="020B0604020202020204" pitchFamily="34" charset="0"/>
              </a:rPr>
              <a:t>Fler utbildningsplatser – välkommet besked 3/9!</a:t>
            </a:r>
          </a:p>
          <a:p>
            <a:pPr algn="l" rtl="0" fontAlgn="base">
              <a:buFont typeface="Arial" panose="020B0604020202020204" pitchFamily="34" charset="0"/>
              <a:buChar char="•"/>
            </a:pPr>
            <a:r>
              <a:rPr lang="sv-SE" b="0" i="0" dirty="0">
                <a:effectLst/>
                <a:latin typeface="Arial" panose="020B0604020202020204" pitchFamily="34" charset="0"/>
              </a:rPr>
              <a:t>Nya utbildningsanordnare?	</a:t>
            </a:r>
          </a:p>
          <a:p>
            <a:pPr lvl="1" fontAlgn="base"/>
            <a:r>
              <a:rPr lang="sv-SE" b="0" i="0" dirty="0">
                <a:effectLst/>
                <a:latin typeface="Arial" panose="020B0604020202020204" pitchFamily="34" charset="0"/>
              </a:rPr>
              <a:t>Samarbeten</a:t>
            </a:r>
          </a:p>
          <a:p>
            <a:pPr lvl="2" fontAlgn="base"/>
            <a:r>
              <a:rPr lang="sv-SE" b="0" i="0" dirty="0" err="1">
                <a:effectLst/>
                <a:latin typeface="Arial" panose="020B0604020202020204" pitchFamily="34" charset="0"/>
              </a:rPr>
              <a:t>VeTA</a:t>
            </a:r>
            <a:r>
              <a:rPr lang="sv-SE" b="0" i="0" dirty="0">
                <a:effectLst/>
                <a:latin typeface="Arial" panose="020B0604020202020204" pitchFamily="34" charset="0"/>
              </a:rPr>
              <a:t> och Halmstads Högskola </a:t>
            </a:r>
          </a:p>
          <a:p>
            <a:pPr lvl="2" fontAlgn="base"/>
            <a:r>
              <a:rPr lang="sv-SE" dirty="0">
                <a:latin typeface="Arial" panose="020B0604020202020204" pitchFamily="34" charset="0"/>
              </a:rPr>
              <a:t>Positiva signaler från HH (prorektor)!</a:t>
            </a:r>
            <a:endParaRPr lang="sv-SE" b="0" i="0" dirty="0">
              <a:effectLst/>
              <a:latin typeface="Arial" panose="020B0604020202020204" pitchFamily="34" charset="0"/>
            </a:endParaRPr>
          </a:p>
          <a:p>
            <a:pPr fontAlgn="base"/>
            <a:r>
              <a:rPr lang="sv-SE" b="0" i="0" dirty="0">
                <a:effectLst/>
                <a:latin typeface="Arial" panose="020B0604020202020204" pitchFamily="34" charset="0"/>
              </a:rPr>
              <a:t>Högskoleförordning måste ändras för att nya lärosäten ska kunna utbilda </a:t>
            </a:r>
            <a:r>
              <a:rPr lang="sv-SE" b="0" i="0" dirty="0" err="1">
                <a:effectLst/>
                <a:latin typeface="Arial" panose="020B0604020202020204" pitchFamily="34" charset="0"/>
              </a:rPr>
              <a:t>Dssk</a:t>
            </a:r>
            <a:r>
              <a:rPr lang="sv-SE" dirty="0">
                <a:latin typeface="Arial" panose="020B0604020202020204" pitchFamily="34" charset="0"/>
              </a:rPr>
              <a:t> </a:t>
            </a:r>
          </a:p>
          <a:p>
            <a:pPr algn="l" rtl="0" fontAlgn="base">
              <a:buFont typeface="Arial" panose="020B0604020202020204" pitchFamily="34" charset="0"/>
              <a:buChar char="•"/>
            </a:pPr>
            <a:r>
              <a:rPr lang="sv-SE" b="0" i="0" dirty="0">
                <a:effectLst/>
                <a:latin typeface="Arial" panose="020B0604020202020204" pitchFamily="34" charset="0"/>
              </a:rPr>
              <a:t>Valideringsvägar? Hur få till? </a:t>
            </a:r>
          </a:p>
          <a:p>
            <a:pPr lvl="1" fontAlgn="base"/>
            <a:r>
              <a:rPr lang="sv-SE" b="0" i="0" dirty="0">
                <a:effectLst/>
                <a:latin typeface="Arial" panose="020B0604020202020204" pitchFamily="34" charset="0"/>
              </a:rPr>
              <a:t>Samarbete Kommunal</a:t>
            </a:r>
          </a:p>
        </p:txBody>
      </p:sp>
    </p:spTree>
    <p:extLst>
      <p:ext uri="{BB962C8B-B14F-4D97-AF65-F5344CB8AC3E}">
        <p14:creationId xmlns:p14="http://schemas.microsoft.com/office/powerpoint/2010/main" val="174667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9EE31F-BB87-4AF2-A99F-5084E450C445}"/>
              </a:ext>
            </a:extLst>
          </p:cNvPr>
          <p:cNvSpPr>
            <a:spLocks noGrp="1"/>
          </p:cNvSpPr>
          <p:nvPr>
            <p:ph type="title"/>
          </p:nvPr>
        </p:nvSpPr>
        <p:spPr/>
        <p:txBody>
          <a:bodyPr/>
          <a:lstStyle/>
          <a:p>
            <a:r>
              <a:rPr lang="sv-SE" dirty="0"/>
              <a:t>Vårt budskap - detta måste göras:</a:t>
            </a:r>
          </a:p>
        </p:txBody>
      </p:sp>
      <p:sp>
        <p:nvSpPr>
          <p:cNvPr id="3" name="Platshållare för bildnummer 2">
            <a:extLst>
              <a:ext uri="{FF2B5EF4-FFF2-40B4-BE49-F238E27FC236}">
                <a16:creationId xmlns:a16="http://schemas.microsoft.com/office/drawing/2014/main" id="{9E2F5695-576E-4BB9-8E13-FFF56DC23E21}"/>
              </a:ext>
            </a:extLst>
          </p:cNvPr>
          <p:cNvSpPr>
            <a:spLocks noGrp="1"/>
          </p:cNvSpPr>
          <p:nvPr>
            <p:ph type="sldNum" sz="quarter" idx="18"/>
          </p:nvPr>
        </p:nvSpPr>
        <p:spPr/>
        <p:txBody>
          <a:bodyPr/>
          <a:lstStyle/>
          <a:p>
            <a:fld id="{3E3B467B-FA7C-41D8-8D1E-205F2594F9D8}" type="slidenum">
              <a:rPr lang="sv-SE" smtClean="0"/>
              <a:pPr/>
              <a:t>4</a:t>
            </a:fld>
            <a:endParaRPr lang="sv-SE" dirty="0"/>
          </a:p>
        </p:txBody>
      </p:sp>
      <p:sp>
        <p:nvSpPr>
          <p:cNvPr id="4" name="Platshållare för innehåll 3">
            <a:extLst>
              <a:ext uri="{FF2B5EF4-FFF2-40B4-BE49-F238E27FC236}">
                <a16:creationId xmlns:a16="http://schemas.microsoft.com/office/drawing/2014/main" id="{B55A5E5F-7156-4D9E-B96F-DE0E66BA920A}"/>
              </a:ext>
            </a:extLst>
          </p:cNvPr>
          <p:cNvSpPr>
            <a:spLocks noGrp="1"/>
          </p:cNvSpPr>
          <p:nvPr>
            <p:ph sz="quarter" idx="20"/>
          </p:nvPr>
        </p:nvSpPr>
        <p:spPr/>
        <p:txBody>
          <a:bodyPr/>
          <a:lstStyle/>
          <a:p>
            <a:r>
              <a:rPr lang="sv-SE" b="1" dirty="0"/>
              <a:t>Lång sikt:</a:t>
            </a:r>
          </a:p>
          <a:p>
            <a:pPr lvl="1"/>
            <a:r>
              <a:rPr lang="sv-SE" sz="1600" dirty="0"/>
              <a:t>Fler utbildningsplatser på SLU</a:t>
            </a:r>
          </a:p>
          <a:p>
            <a:pPr lvl="2"/>
            <a:r>
              <a:rPr lang="sv-SE" sz="1600" dirty="0"/>
              <a:t>Veterinärprogrammet</a:t>
            </a:r>
          </a:p>
          <a:p>
            <a:pPr lvl="2"/>
            <a:r>
              <a:rPr lang="sv-SE" sz="1600" dirty="0"/>
              <a:t>Djursjukskötarprogrammet</a:t>
            </a:r>
          </a:p>
          <a:p>
            <a:pPr lvl="1"/>
            <a:r>
              <a:rPr lang="sv-SE" sz="1600" dirty="0"/>
              <a:t>Fler utbildningsanordnare, andra högskolor/universitet</a:t>
            </a:r>
          </a:p>
          <a:p>
            <a:pPr lvl="2"/>
            <a:r>
              <a:rPr lang="sv-SE" sz="1600" dirty="0"/>
              <a:t>Kräver en ändring av Högskoleförordningen</a:t>
            </a:r>
          </a:p>
          <a:p>
            <a:pPr lvl="2"/>
            <a:endParaRPr lang="sv-SE" dirty="0"/>
          </a:p>
          <a:p>
            <a:r>
              <a:rPr lang="sv-SE" b="1" dirty="0"/>
              <a:t>Kort sikt:</a:t>
            </a:r>
          </a:p>
          <a:p>
            <a:pPr lvl="1"/>
            <a:r>
              <a:rPr lang="sv-SE" sz="1600" dirty="0"/>
              <a:t>Engelska som journalföringsspråk</a:t>
            </a:r>
          </a:p>
          <a:p>
            <a:pPr lvl="1"/>
            <a:r>
              <a:rPr lang="sv-SE" sz="1600" dirty="0"/>
              <a:t>Pragmatisk hantering av SJV vid inkomna ansökningar från utländska veterinärer</a:t>
            </a:r>
          </a:p>
          <a:p>
            <a:pPr lvl="1"/>
            <a:r>
              <a:rPr lang="sv-SE" sz="1600" dirty="0"/>
              <a:t>Behandlingsförbudets undantagsregler måste ersättas av permanent reglering – NU!</a:t>
            </a:r>
          </a:p>
        </p:txBody>
      </p:sp>
    </p:spTree>
    <p:extLst>
      <p:ext uri="{BB962C8B-B14F-4D97-AF65-F5344CB8AC3E}">
        <p14:creationId xmlns:p14="http://schemas.microsoft.com/office/powerpoint/2010/main" val="19091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FE75F-B828-4F5B-8BAC-EDE3718AD775}"/>
              </a:ext>
            </a:extLst>
          </p:cNvPr>
          <p:cNvSpPr>
            <a:spLocks noGrp="1"/>
          </p:cNvSpPr>
          <p:nvPr>
            <p:ph type="title"/>
          </p:nvPr>
        </p:nvSpPr>
        <p:spPr/>
        <p:txBody>
          <a:bodyPr/>
          <a:lstStyle/>
          <a:p>
            <a:r>
              <a:rPr lang="sv-SE"/>
              <a:t>Konkurrensfrågan - DV</a:t>
            </a:r>
          </a:p>
        </p:txBody>
      </p:sp>
      <p:sp>
        <p:nvSpPr>
          <p:cNvPr id="3" name="Platshållare för bildnummer 2">
            <a:extLst>
              <a:ext uri="{FF2B5EF4-FFF2-40B4-BE49-F238E27FC236}">
                <a16:creationId xmlns:a16="http://schemas.microsoft.com/office/drawing/2014/main" id="{0E7F3499-EB3D-4D25-A41C-475832C7A170}"/>
              </a:ext>
            </a:extLst>
          </p:cNvPr>
          <p:cNvSpPr>
            <a:spLocks noGrp="1"/>
          </p:cNvSpPr>
          <p:nvPr>
            <p:ph type="sldNum" sz="quarter" idx="18"/>
          </p:nvPr>
        </p:nvSpPr>
        <p:spPr/>
        <p:txBody>
          <a:bodyPr/>
          <a:lstStyle/>
          <a:p>
            <a:fld id="{3E3B467B-FA7C-41D8-8D1E-205F2594F9D8}" type="slidenum">
              <a:rPr lang="sv-SE" smtClean="0"/>
              <a:pPr/>
              <a:t>5</a:t>
            </a:fld>
            <a:endParaRPr lang="sv-SE"/>
          </a:p>
        </p:txBody>
      </p:sp>
      <p:sp>
        <p:nvSpPr>
          <p:cNvPr id="4" name="Platshållare för innehåll 3">
            <a:extLst>
              <a:ext uri="{FF2B5EF4-FFF2-40B4-BE49-F238E27FC236}">
                <a16:creationId xmlns:a16="http://schemas.microsoft.com/office/drawing/2014/main" id="{E82833EB-4FB3-45A3-BA06-CDDF1E024C93}"/>
              </a:ext>
            </a:extLst>
          </p:cNvPr>
          <p:cNvSpPr>
            <a:spLocks noGrp="1"/>
          </p:cNvSpPr>
          <p:nvPr>
            <p:ph sz="quarter" idx="20"/>
          </p:nvPr>
        </p:nvSpPr>
        <p:spPr/>
        <p:txBody>
          <a:bodyPr/>
          <a:lstStyle/>
          <a:p>
            <a:r>
              <a:rPr lang="sv-SE" dirty="0"/>
              <a:t>Riksrevisionens rapport publicerades den 18 mars</a:t>
            </a:r>
          </a:p>
          <a:p>
            <a:r>
              <a:rPr lang="sv-SE" dirty="0">
                <a:hlinkClick r:id="rId2"/>
              </a:rPr>
              <a:t>https://www.riksrevisionen.se/rapporter/granskningsrapporter/2021/statens-ansvar-for-veterinar-service--jordbruksverkets-styrning-och-genomforande.html</a:t>
            </a:r>
            <a:endParaRPr lang="sv-SE" dirty="0"/>
          </a:p>
          <a:p>
            <a:r>
              <a:rPr lang="sv-SE" dirty="0"/>
              <a:t>Svidande kritik mot DV</a:t>
            </a:r>
          </a:p>
          <a:p>
            <a:r>
              <a:rPr lang="sv-SE" dirty="0"/>
              <a:t>DV själva hävdar dock att:</a:t>
            </a:r>
          </a:p>
          <a:p>
            <a:pPr lvl="1"/>
            <a:r>
              <a:rPr lang="sv-SE" dirty="0"/>
              <a:t>”I Riksrevisionens granskning har det inte ingått att bedöma hur den veterinära verksamheten bedrivs i praktiken. Den avser inte heller konkurrensen på den veterinära marknaden i praktiken.”</a:t>
            </a:r>
          </a:p>
          <a:p>
            <a:pPr lvl="1"/>
            <a:r>
              <a:rPr lang="sv-SE" dirty="0">
                <a:hlinkClick r:id="rId3"/>
              </a:rPr>
              <a:t>http://djur.jordbruksverket.se/nyhetsrum.4.4e9a8c7a160cb216910c6a37.html#/pressreleases/jordbruksverket-vaelkomnar-rapport-om-tillgaang-till-veterinaer-service-3082860?utm_source=rss&amp;utm_medium=rss&amp;utm_campaign=Subscription&amp;utm_content=current_news</a:t>
            </a:r>
            <a:r>
              <a:rPr lang="sv-SE" dirty="0"/>
              <a:t> </a:t>
            </a:r>
          </a:p>
          <a:p>
            <a:r>
              <a:rPr lang="sv-SE" dirty="0"/>
              <a:t>Konkurrensverket är intresserade av frågan, men vi behöver inkomma med en skrivelse med juridiska hänvisningar. Jonas Palmqvist, jurist på Gröna bistår.</a:t>
            </a:r>
          </a:p>
        </p:txBody>
      </p:sp>
    </p:spTree>
    <p:extLst>
      <p:ext uri="{BB962C8B-B14F-4D97-AF65-F5344CB8AC3E}">
        <p14:creationId xmlns:p14="http://schemas.microsoft.com/office/powerpoint/2010/main" val="309078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247D22-C63C-4EC1-8E2A-2D2B1647E246}"/>
              </a:ext>
            </a:extLst>
          </p:cNvPr>
          <p:cNvSpPr>
            <a:spLocks noGrp="1"/>
          </p:cNvSpPr>
          <p:nvPr>
            <p:ph type="title"/>
          </p:nvPr>
        </p:nvSpPr>
        <p:spPr/>
        <p:txBody>
          <a:bodyPr/>
          <a:lstStyle/>
          <a:p>
            <a:r>
              <a:rPr lang="sv-SE" dirty="0"/>
              <a:t>Konkurrensfrågan fortsatt</a:t>
            </a:r>
          </a:p>
        </p:txBody>
      </p:sp>
      <p:sp>
        <p:nvSpPr>
          <p:cNvPr id="3" name="Platshållare för bildnummer 2">
            <a:extLst>
              <a:ext uri="{FF2B5EF4-FFF2-40B4-BE49-F238E27FC236}">
                <a16:creationId xmlns:a16="http://schemas.microsoft.com/office/drawing/2014/main" id="{CA378BBE-53A1-4BC9-80F0-82D1C22888D2}"/>
              </a:ext>
            </a:extLst>
          </p:cNvPr>
          <p:cNvSpPr>
            <a:spLocks noGrp="1"/>
          </p:cNvSpPr>
          <p:nvPr>
            <p:ph type="sldNum" sz="quarter" idx="18"/>
          </p:nvPr>
        </p:nvSpPr>
        <p:spPr/>
        <p:txBody>
          <a:bodyPr/>
          <a:lstStyle/>
          <a:p>
            <a:fld id="{3E3B467B-FA7C-41D8-8D1E-205F2594F9D8}" type="slidenum">
              <a:rPr lang="sv-SE" smtClean="0"/>
              <a:pPr/>
              <a:t>6</a:t>
            </a:fld>
            <a:endParaRPr lang="sv-SE" dirty="0"/>
          </a:p>
        </p:txBody>
      </p:sp>
      <p:sp>
        <p:nvSpPr>
          <p:cNvPr id="4" name="Platshållare för innehåll 3">
            <a:extLst>
              <a:ext uri="{FF2B5EF4-FFF2-40B4-BE49-F238E27FC236}">
                <a16:creationId xmlns:a16="http://schemas.microsoft.com/office/drawing/2014/main" id="{6C63650C-0188-41CD-82A7-4CD28FBF94E2}"/>
              </a:ext>
            </a:extLst>
          </p:cNvPr>
          <p:cNvSpPr>
            <a:spLocks noGrp="1"/>
          </p:cNvSpPr>
          <p:nvPr>
            <p:ph sz="quarter" idx="20"/>
          </p:nvPr>
        </p:nvSpPr>
        <p:spPr/>
        <p:txBody>
          <a:bodyPr/>
          <a:lstStyle/>
          <a:p>
            <a:pPr algn="l" rtl="0" fontAlgn="base">
              <a:buFont typeface="Arial" panose="020B0604020202020204" pitchFamily="34" charset="0"/>
              <a:buChar char="•"/>
            </a:pPr>
            <a:r>
              <a:rPr lang="sv-SE" dirty="0">
                <a:latin typeface="Arial" panose="020B0604020202020204" pitchFamily="34" charset="0"/>
                <a:hlinkClick r:id="rId2">
                  <a:extLst>
                    <a:ext uri="{A12FA001-AC4F-418D-AE19-62706E023703}">
                      <ahyp:hlinkClr xmlns:ahyp="http://schemas.microsoft.com/office/drawing/2018/hyperlinkcolor" val="tx"/>
                    </a:ext>
                  </a:extLst>
                </a:hlinkClick>
              </a:rPr>
              <a:t>Regeringens svar, 13 september</a:t>
            </a:r>
            <a:endParaRPr lang="sv-SE" dirty="0">
              <a:latin typeface="Arial" panose="020B0604020202020204" pitchFamily="34" charset="0"/>
            </a:endParaRPr>
          </a:p>
          <a:p>
            <a:pPr lvl="1" fontAlgn="base"/>
            <a:r>
              <a:rPr lang="sv-SE" b="0" i="0" dirty="0">
                <a:effectLst/>
                <a:latin typeface="Arial" panose="020B0604020202020204" pitchFamily="34" charset="0"/>
              </a:rPr>
              <a:t>Regeringen instämmer i Riksrevisionens iakttagelser. </a:t>
            </a:r>
          </a:p>
          <a:p>
            <a:pPr lvl="1" fontAlgn="base"/>
            <a:r>
              <a:rPr lang="sv-SE" b="0" i="0" dirty="0">
                <a:effectLst/>
                <a:latin typeface="Arial" panose="020B0604020202020204" pitchFamily="34" charset="0"/>
              </a:rPr>
              <a:t>Det finns anledning att se över regleringen av statens åtagande kring veterinära tjänster och inriktningen för distriktsveterinärverksamheten. </a:t>
            </a:r>
          </a:p>
          <a:p>
            <a:pPr lvl="1" fontAlgn="base"/>
            <a:r>
              <a:rPr lang="sv-SE" b="0" i="0" dirty="0">
                <a:effectLst/>
                <a:latin typeface="Arial" panose="020B0604020202020204" pitchFamily="34" charset="0"/>
              </a:rPr>
              <a:t>Regeringen ser ett behov av att se över om beställar- och utförarrollen i arbetet med att säkerställa veterinär service hålls isär på ett tillfredsställande sätt i nuvarande organisation.</a:t>
            </a:r>
          </a:p>
          <a:p>
            <a:pPr lvl="1" fontAlgn="base"/>
            <a:r>
              <a:rPr lang="sv-SE" b="0" i="0" dirty="0">
                <a:effectLst/>
                <a:latin typeface="Arial" panose="020B0604020202020204" pitchFamily="34" charset="0"/>
              </a:rPr>
              <a:t>Regeringen har beslutat om kommittédirektiven En hållbar och långsiktigt välfungerande hälso- och sjukvård för djur (dir 2021:42) som ett led i omhändertagandet av Riksrevisionens rekommendationer till regeringen.</a:t>
            </a:r>
          </a:p>
        </p:txBody>
      </p:sp>
    </p:spTree>
    <p:extLst>
      <p:ext uri="{BB962C8B-B14F-4D97-AF65-F5344CB8AC3E}">
        <p14:creationId xmlns:p14="http://schemas.microsoft.com/office/powerpoint/2010/main" val="178329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B633B3-18DA-4DD6-B645-B15A6784E869}"/>
              </a:ext>
            </a:extLst>
          </p:cNvPr>
          <p:cNvSpPr>
            <a:spLocks noGrp="1"/>
          </p:cNvSpPr>
          <p:nvPr>
            <p:ph type="title"/>
          </p:nvPr>
        </p:nvSpPr>
        <p:spPr/>
        <p:txBody>
          <a:bodyPr/>
          <a:lstStyle/>
          <a:p>
            <a:r>
              <a:rPr lang="sv-SE"/>
              <a:t>Kontakter med Jordbruksverket</a:t>
            </a:r>
          </a:p>
        </p:txBody>
      </p:sp>
      <p:sp>
        <p:nvSpPr>
          <p:cNvPr id="3" name="Platshållare för bildnummer 2">
            <a:extLst>
              <a:ext uri="{FF2B5EF4-FFF2-40B4-BE49-F238E27FC236}">
                <a16:creationId xmlns:a16="http://schemas.microsoft.com/office/drawing/2014/main" id="{AEB33608-C960-4439-97A1-BDBA2483C1E9}"/>
              </a:ext>
            </a:extLst>
          </p:cNvPr>
          <p:cNvSpPr>
            <a:spLocks noGrp="1"/>
          </p:cNvSpPr>
          <p:nvPr>
            <p:ph type="sldNum" sz="quarter" idx="18"/>
          </p:nvPr>
        </p:nvSpPr>
        <p:spPr/>
        <p:txBody>
          <a:bodyPr/>
          <a:lstStyle/>
          <a:p>
            <a:fld id="{3E3B467B-FA7C-41D8-8D1E-205F2594F9D8}" type="slidenum">
              <a:rPr lang="sv-SE" smtClean="0"/>
              <a:pPr/>
              <a:t>7</a:t>
            </a:fld>
            <a:endParaRPr lang="sv-SE"/>
          </a:p>
        </p:txBody>
      </p:sp>
      <p:sp>
        <p:nvSpPr>
          <p:cNvPr id="4" name="Platshållare för innehåll 3">
            <a:extLst>
              <a:ext uri="{FF2B5EF4-FFF2-40B4-BE49-F238E27FC236}">
                <a16:creationId xmlns:a16="http://schemas.microsoft.com/office/drawing/2014/main" id="{2DBB2F34-5454-4D42-B98C-5B2E99FD83C0}"/>
              </a:ext>
            </a:extLst>
          </p:cNvPr>
          <p:cNvSpPr>
            <a:spLocks noGrp="1"/>
          </p:cNvSpPr>
          <p:nvPr>
            <p:ph sz="quarter" idx="20"/>
          </p:nvPr>
        </p:nvSpPr>
        <p:spPr/>
        <p:txBody>
          <a:bodyPr/>
          <a:lstStyle/>
          <a:p>
            <a:r>
              <a:rPr lang="sv-SE" sz="1700" dirty="0" err="1"/>
              <a:t>Brexit</a:t>
            </a:r>
            <a:r>
              <a:rPr lang="sv-SE" sz="1700" dirty="0"/>
              <a:t> </a:t>
            </a:r>
          </a:p>
          <a:p>
            <a:pPr lvl="1"/>
            <a:r>
              <a:rPr lang="sv-SE" sz="1600" dirty="0"/>
              <a:t>Debatt i ATL samt brev till GD ledde till att vi bjöds in till möte </a:t>
            </a:r>
            <a:endParaRPr lang="sv-SE" sz="1000" dirty="0"/>
          </a:p>
          <a:p>
            <a:r>
              <a:rPr lang="sv-SE" sz="1700" dirty="0"/>
              <a:t>Journalföringsspråk – inget nytt, trots möten och andra kontakter</a:t>
            </a:r>
            <a:endParaRPr lang="sv-SE" sz="1200" dirty="0"/>
          </a:p>
          <a:p>
            <a:r>
              <a:rPr lang="sv-SE" sz="1700" dirty="0"/>
              <a:t>Behandlingsförbudet – inget nytt, trots möten och andra kontakter</a:t>
            </a:r>
          </a:p>
          <a:p>
            <a:r>
              <a:rPr lang="sv-SE" sz="1700" dirty="0"/>
              <a:t>Regelbundna möten med SVJ och DV – ”inför” sommaren, under och efter sommaren</a:t>
            </a:r>
          </a:p>
          <a:p>
            <a:pPr lvl="1"/>
            <a:r>
              <a:rPr lang="sv-SE" sz="1600" dirty="0"/>
              <a:t>(Hur) kan vi samverka?</a:t>
            </a:r>
          </a:p>
        </p:txBody>
      </p:sp>
    </p:spTree>
    <p:extLst>
      <p:ext uri="{BB962C8B-B14F-4D97-AF65-F5344CB8AC3E}">
        <p14:creationId xmlns:p14="http://schemas.microsoft.com/office/powerpoint/2010/main" val="141988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411D8B-A572-41F6-BA12-6C3B0A584926}"/>
              </a:ext>
            </a:extLst>
          </p:cNvPr>
          <p:cNvSpPr>
            <a:spLocks noGrp="1"/>
          </p:cNvSpPr>
          <p:nvPr>
            <p:ph type="title"/>
          </p:nvPr>
        </p:nvSpPr>
        <p:spPr/>
        <p:txBody>
          <a:bodyPr/>
          <a:lstStyle/>
          <a:p>
            <a:r>
              <a:rPr lang="sv-SE"/>
              <a:t>Jordbruksverkets hantering efter </a:t>
            </a:r>
            <a:r>
              <a:rPr lang="sv-SE" err="1"/>
              <a:t>Brexit</a:t>
            </a:r>
            <a:endParaRPr lang="sv-SE"/>
          </a:p>
        </p:txBody>
      </p:sp>
      <p:sp>
        <p:nvSpPr>
          <p:cNvPr id="3" name="Platshållare för bildnummer 2">
            <a:extLst>
              <a:ext uri="{FF2B5EF4-FFF2-40B4-BE49-F238E27FC236}">
                <a16:creationId xmlns:a16="http://schemas.microsoft.com/office/drawing/2014/main" id="{358725C7-B8D9-4C23-964A-88D5845165A4}"/>
              </a:ext>
            </a:extLst>
          </p:cNvPr>
          <p:cNvSpPr>
            <a:spLocks noGrp="1"/>
          </p:cNvSpPr>
          <p:nvPr>
            <p:ph type="sldNum" sz="quarter" idx="18"/>
          </p:nvPr>
        </p:nvSpPr>
        <p:spPr/>
        <p:txBody>
          <a:bodyPr/>
          <a:lstStyle/>
          <a:p>
            <a:fld id="{3E3B467B-FA7C-41D8-8D1E-205F2594F9D8}" type="slidenum">
              <a:rPr lang="sv-SE" smtClean="0"/>
              <a:pPr/>
              <a:t>8</a:t>
            </a:fld>
            <a:endParaRPr lang="sv-SE"/>
          </a:p>
        </p:txBody>
      </p:sp>
      <p:sp>
        <p:nvSpPr>
          <p:cNvPr id="4" name="Platshållare för innehåll 3">
            <a:extLst>
              <a:ext uri="{FF2B5EF4-FFF2-40B4-BE49-F238E27FC236}">
                <a16:creationId xmlns:a16="http://schemas.microsoft.com/office/drawing/2014/main" id="{AE3F5844-37D1-4778-AA61-BD1AA17B46AA}"/>
              </a:ext>
            </a:extLst>
          </p:cNvPr>
          <p:cNvSpPr>
            <a:spLocks noGrp="1"/>
          </p:cNvSpPr>
          <p:nvPr>
            <p:ph sz="quarter" idx="20"/>
          </p:nvPr>
        </p:nvSpPr>
        <p:spPr/>
        <p:txBody>
          <a:bodyPr/>
          <a:lstStyle/>
          <a:p>
            <a:r>
              <a:rPr lang="sv-SE"/>
              <a:t>Jordbruksverket rekommenderar följande tillvägagångssätt för dig som har en veterinär med brittisk examen som vill arbeta i Sverige:</a:t>
            </a:r>
          </a:p>
          <a:p>
            <a:pPr lvl="1"/>
            <a:r>
              <a:rPr lang="sv-SE"/>
              <a:t>Sök inte tillfälliga tillstånd – dessa kommer inte att godkännas</a:t>
            </a:r>
          </a:p>
          <a:p>
            <a:pPr lvl="1"/>
            <a:r>
              <a:rPr lang="sv-SE"/>
              <a:t>Sök istället en svensk veterinärlegitimation</a:t>
            </a:r>
          </a:p>
          <a:p>
            <a:pPr lvl="1"/>
            <a:r>
              <a:rPr lang="sv-SE"/>
              <a:t>Vid ansökan ska du ange särskilda villkor. Vi fick inga exakta besked om vad detta kan vara, men exempel skulle kunna vara:</a:t>
            </a:r>
          </a:p>
          <a:p>
            <a:pPr lvl="2"/>
            <a:r>
              <a:rPr lang="sv-SE"/>
              <a:t>att de brittiska utbildningarna var godkända tills helt nyligen</a:t>
            </a:r>
          </a:p>
          <a:p>
            <a:pPr lvl="2"/>
            <a:r>
              <a:rPr lang="sv-SE"/>
              <a:t>ev. kunskaper i svenska</a:t>
            </a:r>
          </a:p>
          <a:p>
            <a:pPr lvl="2"/>
            <a:r>
              <a:rPr lang="sv-SE"/>
              <a:t>tidigare erfarenheter av att jobba eller studera i Sverige</a:t>
            </a:r>
          </a:p>
          <a:p>
            <a:r>
              <a:rPr lang="sv-SE"/>
              <a:t>Om Jordbruksverket godkänner de särskilda skäl du angett, kan de besluta om en anpassningsperiod, och anger hur lång den blir. Veterinären får jobba under anpassningstiden och får sedan sin legitimation utan att ha gått TU-VET.</a:t>
            </a:r>
          </a:p>
          <a:p>
            <a:pPr lvl="1"/>
            <a:r>
              <a:rPr lang="sv-SE"/>
              <a:t>Undantag:</a:t>
            </a:r>
          </a:p>
          <a:p>
            <a:pPr lvl="2"/>
            <a:r>
              <a:rPr lang="sv-SE"/>
              <a:t>Om veterinären i fråga redan har arbetat i ett annat EU-land, och fått sin legitimation godkänd där så kan hen ansöka på den legitimationen och då bli godkänd för svensk veterinärlegitimation direkt.</a:t>
            </a:r>
          </a:p>
          <a:p>
            <a:r>
              <a:rPr lang="sv-SE"/>
              <a:t>OBS! Inga garantier för godkännande kan förstås ges, men Jordbruksverket ber er skicka in era ansökningar så att frågan får prövas.</a:t>
            </a:r>
          </a:p>
        </p:txBody>
      </p:sp>
    </p:spTree>
    <p:extLst>
      <p:ext uri="{BB962C8B-B14F-4D97-AF65-F5344CB8AC3E}">
        <p14:creationId xmlns:p14="http://schemas.microsoft.com/office/powerpoint/2010/main" val="323663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F11B6-964E-4A8D-991A-8B86566E825A}"/>
              </a:ext>
            </a:extLst>
          </p:cNvPr>
          <p:cNvSpPr>
            <a:spLocks noGrp="1"/>
          </p:cNvSpPr>
          <p:nvPr>
            <p:ph type="title"/>
          </p:nvPr>
        </p:nvSpPr>
        <p:spPr/>
        <p:txBody>
          <a:bodyPr/>
          <a:lstStyle/>
          <a:p>
            <a:r>
              <a:rPr lang="sv-SE" dirty="0"/>
              <a:t>Påverkansarbete; politiker och media</a:t>
            </a:r>
          </a:p>
        </p:txBody>
      </p:sp>
      <p:sp>
        <p:nvSpPr>
          <p:cNvPr id="3" name="Platshållare för bildnummer 2">
            <a:extLst>
              <a:ext uri="{FF2B5EF4-FFF2-40B4-BE49-F238E27FC236}">
                <a16:creationId xmlns:a16="http://schemas.microsoft.com/office/drawing/2014/main" id="{B4004338-9B1D-4CCE-8FCF-7724B5D96E5D}"/>
              </a:ext>
            </a:extLst>
          </p:cNvPr>
          <p:cNvSpPr>
            <a:spLocks noGrp="1"/>
          </p:cNvSpPr>
          <p:nvPr>
            <p:ph type="sldNum" sz="quarter" idx="18"/>
          </p:nvPr>
        </p:nvSpPr>
        <p:spPr/>
        <p:txBody>
          <a:bodyPr/>
          <a:lstStyle/>
          <a:p>
            <a:fld id="{3E3B467B-FA7C-41D8-8D1E-205F2594F9D8}" type="slidenum">
              <a:rPr lang="sv-SE" smtClean="0"/>
              <a:pPr/>
              <a:t>9</a:t>
            </a:fld>
            <a:endParaRPr lang="sv-SE"/>
          </a:p>
        </p:txBody>
      </p:sp>
      <p:sp>
        <p:nvSpPr>
          <p:cNvPr id="4" name="Platshållare för innehåll 3">
            <a:extLst>
              <a:ext uri="{FF2B5EF4-FFF2-40B4-BE49-F238E27FC236}">
                <a16:creationId xmlns:a16="http://schemas.microsoft.com/office/drawing/2014/main" id="{38173524-5F7A-4C34-B444-E81507D1579D}"/>
              </a:ext>
            </a:extLst>
          </p:cNvPr>
          <p:cNvSpPr>
            <a:spLocks noGrp="1"/>
          </p:cNvSpPr>
          <p:nvPr>
            <p:ph sz="quarter" idx="20"/>
          </p:nvPr>
        </p:nvSpPr>
        <p:spPr/>
        <p:txBody>
          <a:bodyPr vert="horz" lIns="0" tIns="0" rIns="0" bIns="0" rtlCol="0" anchor="t">
            <a:noAutofit/>
          </a:bodyPr>
          <a:lstStyle/>
          <a:p>
            <a:r>
              <a:rPr lang="sv-SE" dirty="0"/>
              <a:t>Digitalt möte med pol. sak. David Lindvall 24/5</a:t>
            </a:r>
          </a:p>
          <a:p>
            <a:r>
              <a:rPr lang="sv-SE" dirty="0"/>
              <a:t>Ministermöte Jennie Nilsson 10/6 </a:t>
            </a:r>
            <a:r>
              <a:rPr lang="sv-SE" dirty="0">
                <a:sym typeface="Wingdings" panose="05000000000000000000" pitchFamily="2" charset="2"/>
              </a:rPr>
              <a:t> efter mötet presenterades utredningen under en presskonferens</a:t>
            </a:r>
            <a:endParaRPr lang="sv-SE" dirty="0"/>
          </a:p>
          <a:p>
            <a:endParaRPr lang="sv-SE" dirty="0"/>
          </a:p>
          <a:p>
            <a:r>
              <a:rPr lang="sv-SE" dirty="0"/>
              <a:t>Studio Ett om veterinärbristen</a:t>
            </a:r>
          </a:p>
          <a:p>
            <a:pPr lvl="1"/>
            <a:r>
              <a:rPr lang="sv-SE" dirty="0"/>
              <a:t>Marie Jury och Emma Terander</a:t>
            </a:r>
          </a:p>
          <a:p>
            <a:pPr lvl="1"/>
            <a:r>
              <a:rPr lang="sv-SE" dirty="0">
                <a:hlinkClick r:id="rId2"/>
              </a:rPr>
              <a:t>https://sverigesradio.se/artikel/veterinarbristen-okar-under-pandemin?fbclid=IwAR38jBQnMH-BDenaV2r3WE8YtB19Zr22afuUepOL_Cfs0B2y7MNWx_6wEvg</a:t>
            </a:r>
            <a:r>
              <a:rPr lang="sv-SE" dirty="0"/>
              <a:t> </a:t>
            </a:r>
          </a:p>
          <a:p>
            <a:r>
              <a:rPr lang="sv-SE" dirty="0"/>
              <a:t>Ett antal intervjuer i olika P4-kanaler och artiklar på </a:t>
            </a:r>
            <a:r>
              <a:rPr lang="sv-SE" dirty="0" err="1"/>
              <a:t>debattsior</a:t>
            </a:r>
            <a:endParaRPr lang="sv-SE" dirty="0"/>
          </a:p>
        </p:txBody>
      </p:sp>
    </p:spTree>
    <p:extLst>
      <p:ext uri="{BB962C8B-B14F-4D97-AF65-F5344CB8AC3E}">
        <p14:creationId xmlns:p14="http://schemas.microsoft.com/office/powerpoint/2010/main" val="273784609"/>
      </p:ext>
    </p:extLst>
  </p:cSld>
  <p:clrMapOvr>
    <a:masterClrMapping/>
  </p:clrMapOvr>
</p:sld>
</file>

<file path=ppt/theme/theme1.xml><?xml version="1.0" encoding="utf-8"?>
<a:theme xmlns:a="http://schemas.openxmlformats.org/drawingml/2006/main" name="Gröna Arbetsgivare">
  <a:themeElements>
    <a:clrScheme name="Grön Arbetsgivare_Colour">
      <a:dk1>
        <a:sysClr val="windowText" lastClr="000000"/>
      </a:dk1>
      <a:lt1>
        <a:sysClr val="window" lastClr="FFFFFF"/>
      </a:lt1>
      <a:dk2>
        <a:srgbClr val="8D9089"/>
      </a:dk2>
      <a:lt2>
        <a:srgbClr val="E7E6E6"/>
      </a:lt2>
      <a:accent1>
        <a:srgbClr val="7BB189"/>
      </a:accent1>
      <a:accent2>
        <a:srgbClr val="FBE0CA"/>
      </a:accent2>
      <a:accent3>
        <a:srgbClr val="F03F1D"/>
      </a:accent3>
      <a:accent4>
        <a:srgbClr val="005778"/>
      </a:accent4>
      <a:accent5>
        <a:srgbClr val="FFEEAC"/>
      </a:accent5>
      <a:accent6>
        <a:srgbClr val="A2799D"/>
      </a:accent6>
      <a:hlink>
        <a:srgbClr val="0563C1"/>
      </a:hlink>
      <a:folHlink>
        <a:srgbClr val="954F72"/>
      </a:folHlink>
    </a:clrScheme>
    <a:fontScheme name="Grön Arbetsgivar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Gröna arbetsgivare.potx" id="{DB4707AB-4CA0-41D2-8FE8-19F64237932C}" vid="{AB9D1C74-F8E6-41BF-957A-900A2E625F33}"/>
    </a:ext>
  </a:extLst>
</a:theme>
</file>

<file path=ppt/theme/theme2.xml><?xml version="1.0" encoding="utf-8"?>
<a:theme xmlns:a="http://schemas.openxmlformats.org/drawingml/2006/main" name="Office-tema">
  <a:themeElements>
    <a:clrScheme name="Grön Arbetsgivare_Colour">
      <a:dk1>
        <a:sysClr val="windowText" lastClr="000000"/>
      </a:dk1>
      <a:lt1>
        <a:sysClr val="window" lastClr="FFFFFF"/>
      </a:lt1>
      <a:dk2>
        <a:srgbClr val="44546A"/>
      </a:dk2>
      <a:lt2>
        <a:srgbClr val="E7E6E6"/>
      </a:lt2>
      <a:accent1>
        <a:srgbClr val="8CB08A"/>
      </a:accent1>
      <a:accent2>
        <a:srgbClr val="F5E1CC"/>
      </a:accent2>
      <a:accent3>
        <a:srgbClr val="D14124"/>
      </a:accent3>
      <a:accent4>
        <a:srgbClr val="005776"/>
      </a:accent4>
      <a:accent5>
        <a:srgbClr val="FFF0B0"/>
      </a:accent5>
      <a:accent6>
        <a:srgbClr val="98789C"/>
      </a:accent6>
      <a:hlink>
        <a:srgbClr val="0563C1"/>
      </a:hlink>
      <a:folHlink>
        <a:srgbClr val="954F72"/>
      </a:folHlink>
    </a:clrScheme>
    <a:fontScheme name="Grön Arbetsgivar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Grön Arbetsgivare_Colour">
      <a:dk1>
        <a:sysClr val="windowText" lastClr="000000"/>
      </a:dk1>
      <a:lt1>
        <a:sysClr val="window" lastClr="FFFFFF"/>
      </a:lt1>
      <a:dk2>
        <a:srgbClr val="44546A"/>
      </a:dk2>
      <a:lt2>
        <a:srgbClr val="E7E6E6"/>
      </a:lt2>
      <a:accent1>
        <a:srgbClr val="8CB08A"/>
      </a:accent1>
      <a:accent2>
        <a:srgbClr val="F5E1CC"/>
      </a:accent2>
      <a:accent3>
        <a:srgbClr val="D14124"/>
      </a:accent3>
      <a:accent4>
        <a:srgbClr val="005776"/>
      </a:accent4>
      <a:accent5>
        <a:srgbClr val="FFF0B0"/>
      </a:accent5>
      <a:accent6>
        <a:srgbClr val="98789C"/>
      </a:accent6>
      <a:hlink>
        <a:srgbClr val="0563C1"/>
      </a:hlink>
      <a:folHlink>
        <a:srgbClr val="954F72"/>
      </a:folHlink>
    </a:clrScheme>
    <a:fontScheme name="Grön Arbetsgivar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BDB5BA692E3F49A15BFF5820D0CCBE" ma:contentTypeVersion="2" ma:contentTypeDescription="Create a new document." ma:contentTypeScope="" ma:versionID="6be4efde52323b307936daac62b067f4">
  <xsd:schema xmlns:xsd="http://www.w3.org/2001/XMLSchema" xmlns:xs="http://www.w3.org/2001/XMLSchema" xmlns:p="http://schemas.microsoft.com/office/2006/metadata/properties" xmlns:ns2="b3227fd2-f7f4-4b32-be4e-cc55e007bd87" targetNamespace="http://schemas.microsoft.com/office/2006/metadata/properties" ma:root="true" ma:fieldsID="9db29c4e3354be45c6d737b8d63a75b5" ns2:_="">
    <xsd:import namespace="b3227fd2-f7f4-4b32-be4e-cc55e007bd8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27fd2-f7f4-4b32-be4e-cc55e007bd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AAA212-8B0E-42B9-B729-DA3655B1FCEF}">
  <ds:schemaRefs>
    <ds:schemaRef ds:uri="http://schemas.microsoft.com/sharepoint/v3/contenttype/forms"/>
  </ds:schemaRefs>
</ds:datastoreItem>
</file>

<file path=customXml/itemProps2.xml><?xml version="1.0" encoding="utf-8"?>
<ds:datastoreItem xmlns:ds="http://schemas.openxmlformats.org/officeDocument/2006/customXml" ds:itemID="{40EB8FFA-9697-49A4-A5D8-9071F992A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27fd2-f7f4-4b32-be4e-cc55e007bd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C54933-403B-47B6-9B17-CF03C456900C}">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b3227fd2-f7f4-4b32-be4e-cc55e007bd8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Mall Gröna arbetsgivare</Template>
  <TotalTime>175</TotalTime>
  <Words>695</Words>
  <Application>Microsoft Office PowerPoint</Application>
  <PresentationFormat>Bredbild</PresentationFormat>
  <Paragraphs>89</Paragraphs>
  <Slides>11</Slides>
  <Notes>0</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11</vt:i4>
      </vt:variant>
    </vt:vector>
  </HeadingPairs>
  <TitlesOfParts>
    <vt:vector size="13" baseType="lpstr">
      <vt:lpstr>Arial</vt:lpstr>
      <vt:lpstr>Gröna Arbetsgivare</vt:lpstr>
      <vt:lpstr>Året som gått…</vt:lpstr>
      <vt:lpstr>Branschfrågor i stort</vt:lpstr>
      <vt:lpstr>Kompetensförsörjning</vt:lpstr>
      <vt:lpstr>Vårt budskap - detta måste göras:</vt:lpstr>
      <vt:lpstr>Konkurrensfrågan - DV</vt:lpstr>
      <vt:lpstr>Konkurrensfrågan fortsatt</vt:lpstr>
      <vt:lpstr>Kontakter med Jordbruksverket</vt:lpstr>
      <vt:lpstr>Jordbruksverkets hantering efter Brexit</vt:lpstr>
      <vt:lpstr>Påverkansarbete; politiker och media</vt:lpstr>
      <vt:lpstr>Priser i djursjukvården</vt:lpstr>
      <vt:lpstr>Tack!</vt:lpstr>
    </vt:vector>
  </TitlesOfParts>
  <Company>Rehngruppen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Året som gått…</dc:title>
  <dc:creator>Emma Terander</dc:creator>
  <cp:lastModifiedBy>Emma Terander</cp:lastModifiedBy>
  <cp:revision>4</cp:revision>
  <cp:lastPrinted>2018-09-21T12:01:30Z</cp:lastPrinted>
  <dcterms:created xsi:type="dcterms:W3CDTF">2021-11-16T13:18:11Z</dcterms:created>
  <dcterms:modified xsi:type="dcterms:W3CDTF">2021-11-22T13:03:34Z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bLibrary">
    <vt:lpwstr>sb1</vt:lpwstr>
  </property>
  <property fmtid="{D5CDD505-2E9C-101B-9397-08002B2CF9AE}" pid="3" name="ContentTypeId">
    <vt:lpwstr>0x0101005EBDB5BA692E3F49A15BFF5820D0CCBE</vt:lpwstr>
  </property>
</Properties>
</file>